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colors8.xml" ContentType="application/vnd.openxmlformats-officedocument.drawingml.diagramColors+xml"/>
  <Override PartName="/ppt/diagrams/drawing9.xml" ContentType="application/vnd.ms-office.drawingml.diagramDrawing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colors6.xml" ContentType="application/vnd.openxmlformats-officedocument.drawingml.diagramColors+xml"/>
  <Override PartName="/ppt/diagrams/drawing7.xml" ContentType="application/vnd.ms-office.drawingml.diagramDrawing+xml"/>
  <Override PartName="/ppt/diagrams/quickStyle9.xml" ContentType="application/vnd.openxmlformats-officedocument.drawingml.diagramStyl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colors4.xml" ContentType="application/vnd.openxmlformats-officedocument.drawingml.diagramColors+xml"/>
  <Override PartName="/ppt/diagrams/drawing5.xml" ContentType="application/vnd.ms-office.drawingml.diagramDrawing+xml"/>
  <Override PartName="/ppt/diagrams/quickStyle7.xml" ContentType="application/vnd.openxmlformats-officedocument.drawingml.diagramStyl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ppt/diagrams/data9.xml" ContentType="application/vnd.openxmlformats-officedocument.drawingml.diagramData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drawing8.xml" ContentType="application/vnd.ms-office.drawingml.diagramDrawing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drawing6.xml" ContentType="application/vnd.ms-office.drawingml.diagramDrawing+xml"/>
  <Override PartName="/ppt/diagrams/quickStyle8.xml" ContentType="application/vnd.openxmlformats-officedocument.drawingml.diagramStyle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256" r:id="rId2"/>
    <p:sldId id="283" r:id="rId3"/>
    <p:sldId id="284" r:id="rId4"/>
    <p:sldId id="259" r:id="rId5"/>
    <p:sldId id="263" r:id="rId6"/>
    <p:sldId id="260" r:id="rId7"/>
    <p:sldId id="261" r:id="rId8"/>
    <p:sldId id="262" r:id="rId9"/>
    <p:sldId id="264" r:id="rId10"/>
    <p:sldId id="265" r:id="rId11"/>
    <p:sldId id="280" r:id="rId12"/>
    <p:sldId id="281" r:id="rId13"/>
    <p:sldId id="266" r:id="rId14"/>
    <p:sldId id="276" r:id="rId15"/>
    <p:sldId id="267" r:id="rId16"/>
    <p:sldId id="268" r:id="rId17"/>
    <p:sldId id="258" r:id="rId18"/>
    <p:sldId id="272" r:id="rId19"/>
    <p:sldId id="285" r:id="rId20"/>
    <p:sldId id="286" r:id="rId21"/>
    <p:sldId id="287" r:id="rId22"/>
    <p:sldId id="288" r:id="rId23"/>
    <p:sldId id="289" r:id="rId24"/>
    <p:sldId id="292" r:id="rId25"/>
    <p:sldId id="293" r:id="rId26"/>
    <p:sldId id="269" r:id="rId27"/>
    <p:sldId id="273" r:id="rId28"/>
    <p:sldId id="282" r:id="rId29"/>
    <p:sldId id="270" r:id="rId30"/>
    <p:sldId id="274" r:id="rId31"/>
    <p:sldId id="278" r:id="rId32"/>
    <p:sldId id="279" r:id="rId33"/>
    <p:sldId id="271" r:id="rId34"/>
    <p:sldId id="275" r:id="rId35"/>
    <p:sldId id="277" r:id="rId36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CC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8DA8AE2-98B9-4E73-AAFC-05BE8E3E61DE}" type="doc">
      <dgm:prSet loTypeId="urn:microsoft.com/office/officeart/2005/8/layout/radial6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8FD3EF6D-B08B-402E-8D84-F24ECA1580F4}">
      <dgm:prSet phldrT="[Texto]" custT="1"/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pt-BR" sz="1400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Nós da REDE ECOS</a:t>
          </a:r>
          <a:endParaRPr lang="pt-BR" sz="1400" b="1" dirty="0">
            <a:solidFill>
              <a:srgbClr val="FFFF00"/>
            </a:solidFill>
            <a:latin typeface="Arial" pitchFamily="34" charset="0"/>
            <a:cs typeface="Arial" pitchFamily="34" charset="0"/>
          </a:endParaRPr>
        </a:p>
      </dgm:t>
    </dgm:pt>
    <dgm:pt modelId="{17E10A83-259A-4DCB-B820-63E607095922}" type="parTrans" cxnId="{AAC0A333-3017-4829-A363-1AF541858896}">
      <dgm:prSet/>
      <dgm:spPr/>
      <dgm:t>
        <a:bodyPr/>
        <a:lstStyle/>
        <a:p>
          <a:endParaRPr lang="pt-BR" sz="1200">
            <a:latin typeface="Arial" pitchFamily="34" charset="0"/>
            <a:cs typeface="Arial" pitchFamily="34" charset="0"/>
          </a:endParaRPr>
        </a:p>
      </dgm:t>
    </dgm:pt>
    <dgm:pt modelId="{357D8B4D-C291-404E-A330-016FC5DA50C4}" type="sibTrans" cxnId="{AAC0A333-3017-4829-A363-1AF541858896}">
      <dgm:prSet/>
      <dgm:spPr/>
      <dgm:t>
        <a:bodyPr/>
        <a:lstStyle/>
        <a:p>
          <a:endParaRPr lang="pt-BR" sz="1200">
            <a:latin typeface="Arial" pitchFamily="34" charset="0"/>
            <a:cs typeface="Arial" pitchFamily="34" charset="0"/>
          </a:endParaRPr>
        </a:p>
      </dgm:t>
    </dgm:pt>
    <dgm:pt modelId="{F9A18437-961F-4FA1-9032-486CF725886E}">
      <dgm:prSet phldrT="[Texto]" custT="1"/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pt-BR" sz="1200" b="1" dirty="0" smtClean="0">
              <a:latin typeface="Arial" pitchFamily="34" charset="0"/>
              <a:cs typeface="Arial" pitchFamily="34" charset="0"/>
            </a:rPr>
            <a:t>SES: NES e NEASIOPS</a:t>
          </a:r>
        </a:p>
      </dgm:t>
    </dgm:pt>
    <dgm:pt modelId="{8CC5FF13-2222-4960-BB10-C06826F13597}" type="parTrans" cxnId="{0F044A13-9B42-42C0-AD81-3596042FD027}">
      <dgm:prSet/>
      <dgm:spPr/>
      <dgm:t>
        <a:bodyPr/>
        <a:lstStyle/>
        <a:p>
          <a:endParaRPr lang="pt-BR" sz="1200">
            <a:latin typeface="Arial" pitchFamily="34" charset="0"/>
            <a:cs typeface="Arial" pitchFamily="34" charset="0"/>
          </a:endParaRPr>
        </a:p>
      </dgm:t>
    </dgm:pt>
    <dgm:pt modelId="{9EDDEF36-9597-47D7-9A32-E23CA90C031D}" type="sibTrans" cxnId="{0F044A13-9B42-42C0-AD81-3596042FD027}">
      <dgm:prSet/>
      <dgm:spPr/>
      <dgm:t>
        <a:bodyPr/>
        <a:lstStyle/>
        <a:p>
          <a:endParaRPr lang="pt-BR" sz="1200">
            <a:latin typeface="Arial" pitchFamily="34" charset="0"/>
            <a:cs typeface="Arial" pitchFamily="34" charset="0"/>
          </a:endParaRPr>
        </a:p>
      </dgm:t>
    </dgm:pt>
    <dgm:pt modelId="{CBDB6707-46D8-4481-A97C-97B348CE838F}">
      <dgm:prSet phldrT="[Texto]" custT="1"/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pt-BR" sz="1200" b="1" dirty="0" smtClean="0">
              <a:latin typeface="Arial" pitchFamily="34" charset="0"/>
              <a:cs typeface="Arial" pitchFamily="34" charset="0"/>
            </a:rPr>
            <a:t>Universi-dades</a:t>
          </a:r>
          <a:endParaRPr lang="pt-BR" sz="1200" b="1" dirty="0">
            <a:latin typeface="Arial" pitchFamily="34" charset="0"/>
            <a:cs typeface="Arial" pitchFamily="34" charset="0"/>
          </a:endParaRPr>
        </a:p>
      </dgm:t>
    </dgm:pt>
    <dgm:pt modelId="{241B9DD7-BFF8-40D5-9625-EB0E3BA0328A}" type="parTrans" cxnId="{C55BAE38-F0B9-47D3-A70F-FA160D54EB1E}">
      <dgm:prSet/>
      <dgm:spPr/>
      <dgm:t>
        <a:bodyPr/>
        <a:lstStyle/>
        <a:p>
          <a:endParaRPr lang="pt-BR" sz="1200">
            <a:latin typeface="Arial" pitchFamily="34" charset="0"/>
            <a:cs typeface="Arial" pitchFamily="34" charset="0"/>
          </a:endParaRPr>
        </a:p>
      </dgm:t>
    </dgm:pt>
    <dgm:pt modelId="{0602B6B5-CC05-44D8-86F2-47E672AC50E6}" type="sibTrans" cxnId="{C55BAE38-F0B9-47D3-A70F-FA160D54EB1E}">
      <dgm:prSet/>
      <dgm:spPr/>
      <dgm:t>
        <a:bodyPr/>
        <a:lstStyle/>
        <a:p>
          <a:endParaRPr lang="pt-BR" sz="1200">
            <a:latin typeface="Arial" pitchFamily="34" charset="0"/>
            <a:cs typeface="Arial" pitchFamily="34" charset="0"/>
          </a:endParaRPr>
        </a:p>
      </dgm:t>
    </dgm:pt>
    <dgm:pt modelId="{A6039D45-F36C-4EF3-A066-D6B6EBB89755}">
      <dgm:prSet phldrT="[Texto]" custT="1"/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pt-BR" sz="1200" b="1" dirty="0" smtClean="0">
              <a:latin typeface="Arial" pitchFamily="34" charset="0"/>
              <a:cs typeface="Arial" pitchFamily="34" charset="0"/>
            </a:rPr>
            <a:t>Institutos de Pesquisa</a:t>
          </a:r>
          <a:endParaRPr lang="pt-BR" sz="1200" b="1" dirty="0">
            <a:latin typeface="Arial" pitchFamily="34" charset="0"/>
            <a:cs typeface="Arial" pitchFamily="34" charset="0"/>
          </a:endParaRPr>
        </a:p>
      </dgm:t>
    </dgm:pt>
    <dgm:pt modelId="{B9534B12-DBDF-491E-BF8E-EACC53A5A338}" type="parTrans" cxnId="{B9617305-1CBE-43D4-B854-1025B3D1BEF2}">
      <dgm:prSet/>
      <dgm:spPr/>
      <dgm:t>
        <a:bodyPr/>
        <a:lstStyle/>
        <a:p>
          <a:endParaRPr lang="pt-BR" sz="1200">
            <a:latin typeface="Arial" pitchFamily="34" charset="0"/>
            <a:cs typeface="Arial" pitchFamily="34" charset="0"/>
          </a:endParaRPr>
        </a:p>
      </dgm:t>
    </dgm:pt>
    <dgm:pt modelId="{FA093636-4598-4B24-B929-8A9AD8FB955C}" type="sibTrans" cxnId="{B9617305-1CBE-43D4-B854-1025B3D1BEF2}">
      <dgm:prSet/>
      <dgm:spPr/>
      <dgm:t>
        <a:bodyPr/>
        <a:lstStyle/>
        <a:p>
          <a:endParaRPr lang="pt-BR" sz="1200">
            <a:latin typeface="Arial" pitchFamily="34" charset="0"/>
            <a:cs typeface="Arial" pitchFamily="34" charset="0"/>
          </a:endParaRPr>
        </a:p>
      </dgm:t>
    </dgm:pt>
    <dgm:pt modelId="{1B2F7602-46E8-4BEA-9B8C-51DC6405AB7A}">
      <dgm:prSet phldrT="[Texto]" custT="1"/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pt-BR" sz="1200" b="1" dirty="0" smtClean="0">
              <a:latin typeface="Arial" pitchFamily="34" charset="0"/>
              <a:cs typeface="Arial" pitchFamily="34" charset="0"/>
            </a:rPr>
            <a:t>Escolas de Saúde Pública</a:t>
          </a:r>
          <a:endParaRPr lang="pt-BR" sz="1200" b="1" dirty="0">
            <a:latin typeface="Arial" pitchFamily="34" charset="0"/>
            <a:cs typeface="Arial" pitchFamily="34" charset="0"/>
          </a:endParaRPr>
        </a:p>
      </dgm:t>
    </dgm:pt>
    <dgm:pt modelId="{F578C0EB-2CBF-4CA4-AC97-6567452EC7A5}" type="parTrans" cxnId="{144A24DB-DAFD-4202-ACFA-6B3F69ED96B9}">
      <dgm:prSet/>
      <dgm:spPr/>
      <dgm:t>
        <a:bodyPr/>
        <a:lstStyle/>
        <a:p>
          <a:endParaRPr lang="pt-BR" sz="1200">
            <a:latin typeface="Arial" pitchFamily="34" charset="0"/>
            <a:cs typeface="Arial" pitchFamily="34" charset="0"/>
          </a:endParaRPr>
        </a:p>
      </dgm:t>
    </dgm:pt>
    <dgm:pt modelId="{9A5765AC-617A-4E46-BA70-5A6C18636A55}" type="sibTrans" cxnId="{144A24DB-DAFD-4202-ACFA-6B3F69ED96B9}">
      <dgm:prSet/>
      <dgm:spPr/>
      <dgm:t>
        <a:bodyPr/>
        <a:lstStyle/>
        <a:p>
          <a:endParaRPr lang="pt-BR" sz="1200">
            <a:latin typeface="Arial" pitchFamily="34" charset="0"/>
            <a:cs typeface="Arial" pitchFamily="34" charset="0"/>
          </a:endParaRPr>
        </a:p>
      </dgm:t>
    </dgm:pt>
    <dgm:pt modelId="{BD7D6CDF-5E91-4017-BFA3-D2DA8379233F}" type="pres">
      <dgm:prSet presAssocID="{98DA8AE2-98B9-4E73-AAFC-05BE8E3E61DE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80FD3B56-6D85-430A-94E0-1A7F6E567776}" type="pres">
      <dgm:prSet presAssocID="{8FD3EF6D-B08B-402E-8D84-F24ECA1580F4}" presName="centerShape" presStyleLbl="node0" presStyleIdx="0" presStyleCnt="1" custScaleX="87768" custScaleY="79449"/>
      <dgm:spPr/>
      <dgm:t>
        <a:bodyPr/>
        <a:lstStyle/>
        <a:p>
          <a:endParaRPr lang="pt-BR"/>
        </a:p>
      </dgm:t>
    </dgm:pt>
    <dgm:pt modelId="{01641308-4CA8-42AC-AA0F-04C906A944B4}" type="pres">
      <dgm:prSet presAssocID="{F9A18437-961F-4FA1-9032-486CF725886E}" presName="node" presStyleLbl="node1" presStyleIdx="0" presStyleCnt="4" custScaleX="118192" custScaleY="97742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723B6AC1-7C73-4172-8742-57834A0FF82C}" type="pres">
      <dgm:prSet presAssocID="{F9A18437-961F-4FA1-9032-486CF725886E}" presName="dummy" presStyleCnt="0"/>
      <dgm:spPr/>
    </dgm:pt>
    <dgm:pt modelId="{03334DF4-B996-44DA-BD01-79CC1FBA8507}" type="pres">
      <dgm:prSet presAssocID="{9EDDEF36-9597-47D7-9A32-E23CA90C031D}" presName="sibTrans" presStyleLbl="sibTrans2D1" presStyleIdx="0" presStyleCnt="4" custScaleX="114110" custScaleY="106682"/>
      <dgm:spPr/>
      <dgm:t>
        <a:bodyPr/>
        <a:lstStyle/>
        <a:p>
          <a:endParaRPr lang="pt-BR"/>
        </a:p>
      </dgm:t>
    </dgm:pt>
    <dgm:pt modelId="{313AD1B7-12A1-4019-9E84-E72503CB32F5}" type="pres">
      <dgm:prSet presAssocID="{CBDB6707-46D8-4481-A97C-97B348CE838F}" presName="node" presStyleLbl="node1" presStyleIdx="1" presStyleCnt="4" custScaleX="116433" custScaleY="106682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6F2539B3-9756-4AAD-9A29-F046E4A8880D}" type="pres">
      <dgm:prSet presAssocID="{CBDB6707-46D8-4481-A97C-97B348CE838F}" presName="dummy" presStyleCnt="0"/>
      <dgm:spPr/>
    </dgm:pt>
    <dgm:pt modelId="{DF85B94B-DE9B-4057-88E0-52C19EA19033}" type="pres">
      <dgm:prSet presAssocID="{0602B6B5-CC05-44D8-86F2-47E672AC50E6}" presName="sibTrans" presStyleLbl="sibTrans2D1" presStyleIdx="1" presStyleCnt="4" custScaleX="114110" custScaleY="106682"/>
      <dgm:spPr/>
      <dgm:t>
        <a:bodyPr/>
        <a:lstStyle/>
        <a:p>
          <a:endParaRPr lang="pt-BR"/>
        </a:p>
      </dgm:t>
    </dgm:pt>
    <dgm:pt modelId="{B3A1BDD2-304C-44C8-8F99-D5B7A025E56E}" type="pres">
      <dgm:prSet presAssocID="{A6039D45-F36C-4EF3-A066-D6B6EBB89755}" presName="node" presStyleLbl="node1" presStyleIdx="2" presStyleCnt="4" custScaleX="114110" custScaleY="106682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D1A6B3C7-EA79-47B4-A6B6-1D2756DAE189}" type="pres">
      <dgm:prSet presAssocID="{A6039D45-F36C-4EF3-A066-D6B6EBB89755}" presName="dummy" presStyleCnt="0"/>
      <dgm:spPr/>
    </dgm:pt>
    <dgm:pt modelId="{9A61E2A0-9040-4EF9-B7BE-983722030486}" type="pres">
      <dgm:prSet presAssocID="{FA093636-4598-4B24-B929-8A9AD8FB955C}" presName="sibTrans" presStyleLbl="sibTrans2D1" presStyleIdx="2" presStyleCnt="4" custScaleX="114110" custScaleY="106682"/>
      <dgm:spPr/>
      <dgm:t>
        <a:bodyPr/>
        <a:lstStyle/>
        <a:p>
          <a:endParaRPr lang="pt-BR"/>
        </a:p>
      </dgm:t>
    </dgm:pt>
    <dgm:pt modelId="{5688137F-C269-46A0-B379-D73A2BCE71E2}" type="pres">
      <dgm:prSet presAssocID="{1B2F7602-46E8-4BEA-9B8C-51DC6405AB7A}" presName="node" presStyleLbl="node1" presStyleIdx="3" presStyleCnt="4" custScaleX="114110" custScaleY="106682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0AE694FA-7E73-4E09-9D00-217CF5E9610D}" type="pres">
      <dgm:prSet presAssocID="{1B2F7602-46E8-4BEA-9B8C-51DC6405AB7A}" presName="dummy" presStyleCnt="0"/>
      <dgm:spPr/>
    </dgm:pt>
    <dgm:pt modelId="{930A325E-9E79-40E0-942B-206BD0C6FC52}" type="pres">
      <dgm:prSet presAssocID="{9A5765AC-617A-4E46-BA70-5A6C18636A55}" presName="sibTrans" presStyleLbl="sibTrans2D1" presStyleIdx="3" presStyleCnt="4" custScaleX="114110" custScaleY="106682"/>
      <dgm:spPr/>
      <dgm:t>
        <a:bodyPr/>
        <a:lstStyle/>
        <a:p>
          <a:endParaRPr lang="pt-BR"/>
        </a:p>
      </dgm:t>
    </dgm:pt>
  </dgm:ptLst>
  <dgm:cxnLst>
    <dgm:cxn modelId="{0F044A13-9B42-42C0-AD81-3596042FD027}" srcId="{8FD3EF6D-B08B-402E-8D84-F24ECA1580F4}" destId="{F9A18437-961F-4FA1-9032-486CF725886E}" srcOrd="0" destOrd="0" parTransId="{8CC5FF13-2222-4960-BB10-C06826F13597}" sibTransId="{9EDDEF36-9597-47D7-9A32-E23CA90C031D}"/>
    <dgm:cxn modelId="{7377B5F5-BEA1-4D90-BAAE-159C53375501}" type="presOf" srcId="{1B2F7602-46E8-4BEA-9B8C-51DC6405AB7A}" destId="{5688137F-C269-46A0-B379-D73A2BCE71E2}" srcOrd="0" destOrd="0" presId="urn:microsoft.com/office/officeart/2005/8/layout/radial6"/>
    <dgm:cxn modelId="{144A24DB-DAFD-4202-ACFA-6B3F69ED96B9}" srcId="{8FD3EF6D-B08B-402E-8D84-F24ECA1580F4}" destId="{1B2F7602-46E8-4BEA-9B8C-51DC6405AB7A}" srcOrd="3" destOrd="0" parTransId="{F578C0EB-2CBF-4CA4-AC97-6567452EC7A5}" sibTransId="{9A5765AC-617A-4E46-BA70-5A6C18636A55}"/>
    <dgm:cxn modelId="{B390AF72-8210-4443-8905-78DE1CCCE78E}" type="presOf" srcId="{A6039D45-F36C-4EF3-A066-D6B6EBB89755}" destId="{B3A1BDD2-304C-44C8-8F99-D5B7A025E56E}" srcOrd="0" destOrd="0" presId="urn:microsoft.com/office/officeart/2005/8/layout/radial6"/>
    <dgm:cxn modelId="{6AE23368-043A-4024-90C4-6084EC507A4C}" type="presOf" srcId="{0602B6B5-CC05-44D8-86F2-47E672AC50E6}" destId="{DF85B94B-DE9B-4057-88E0-52C19EA19033}" srcOrd="0" destOrd="0" presId="urn:microsoft.com/office/officeart/2005/8/layout/radial6"/>
    <dgm:cxn modelId="{04ABF279-4565-4EFF-9A25-B20668E73E62}" type="presOf" srcId="{FA093636-4598-4B24-B929-8A9AD8FB955C}" destId="{9A61E2A0-9040-4EF9-B7BE-983722030486}" srcOrd="0" destOrd="0" presId="urn:microsoft.com/office/officeart/2005/8/layout/radial6"/>
    <dgm:cxn modelId="{C55BAE38-F0B9-47D3-A70F-FA160D54EB1E}" srcId="{8FD3EF6D-B08B-402E-8D84-F24ECA1580F4}" destId="{CBDB6707-46D8-4481-A97C-97B348CE838F}" srcOrd="1" destOrd="0" parTransId="{241B9DD7-BFF8-40D5-9625-EB0E3BA0328A}" sibTransId="{0602B6B5-CC05-44D8-86F2-47E672AC50E6}"/>
    <dgm:cxn modelId="{AAC0A333-3017-4829-A363-1AF541858896}" srcId="{98DA8AE2-98B9-4E73-AAFC-05BE8E3E61DE}" destId="{8FD3EF6D-B08B-402E-8D84-F24ECA1580F4}" srcOrd="0" destOrd="0" parTransId="{17E10A83-259A-4DCB-B820-63E607095922}" sibTransId="{357D8B4D-C291-404E-A330-016FC5DA50C4}"/>
    <dgm:cxn modelId="{AAACF436-F063-4AFC-A8F8-4D7863EF9FC5}" type="presOf" srcId="{8FD3EF6D-B08B-402E-8D84-F24ECA1580F4}" destId="{80FD3B56-6D85-430A-94E0-1A7F6E567776}" srcOrd="0" destOrd="0" presId="urn:microsoft.com/office/officeart/2005/8/layout/radial6"/>
    <dgm:cxn modelId="{3F931A0C-A8E8-481B-ADDC-E71554DD4CBC}" type="presOf" srcId="{9EDDEF36-9597-47D7-9A32-E23CA90C031D}" destId="{03334DF4-B996-44DA-BD01-79CC1FBA8507}" srcOrd="0" destOrd="0" presId="urn:microsoft.com/office/officeart/2005/8/layout/radial6"/>
    <dgm:cxn modelId="{C476E6B4-BD89-4CD0-8815-D92D305BC0FC}" type="presOf" srcId="{F9A18437-961F-4FA1-9032-486CF725886E}" destId="{01641308-4CA8-42AC-AA0F-04C906A944B4}" srcOrd="0" destOrd="0" presId="urn:microsoft.com/office/officeart/2005/8/layout/radial6"/>
    <dgm:cxn modelId="{9F921FD1-E7A5-4A60-B21B-859BC6BFA53E}" type="presOf" srcId="{9A5765AC-617A-4E46-BA70-5A6C18636A55}" destId="{930A325E-9E79-40E0-942B-206BD0C6FC52}" srcOrd="0" destOrd="0" presId="urn:microsoft.com/office/officeart/2005/8/layout/radial6"/>
    <dgm:cxn modelId="{5C1DC398-A7B9-4473-9F44-79B89A2F0F57}" type="presOf" srcId="{CBDB6707-46D8-4481-A97C-97B348CE838F}" destId="{313AD1B7-12A1-4019-9E84-E72503CB32F5}" srcOrd="0" destOrd="0" presId="urn:microsoft.com/office/officeart/2005/8/layout/radial6"/>
    <dgm:cxn modelId="{B9617305-1CBE-43D4-B854-1025B3D1BEF2}" srcId="{8FD3EF6D-B08B-402E-8D84-F24ECA1580F4}" destId="{A6039D45-F36C-4EF3-A066-D6B6EBB89755}" srcOrd="2" destOrd="0" parTransId="{B9534B12-DBDF-491E-BF8E-EACC53A5A338}" sibTransId="{FA093636-4598-4B24-B929-8A9AD8FB955C}"/>
    <dgm:cxn modelId="{0C48890A-CCC7-48E7-9960-C31527E877A4}" type="presOf" srcId="{98DA8AE2-98B9-4E73-AAFC-05BE8E3E61DE}" destId="{BD7D6CDF-5E91-4017-BFA3-D2DA8379233F}" srcOrd="0" destOrd="0" presId="urn:microsoft.com/office/officeart/2005/8/layout/radial6"/>
    <dgm:cxn modelId="{3BA9FB50-20CA-49E3-9617-1CB4BD24EEB4}" type="presParOf" srcId="{BD7D6CDF-5E91-4017-BFA3-D2DA8379233F}" destId="{80FD3B56-6D85-430A-94E0-1A7F6E567776}" srcOrd="0" destOrd="0" presId="urn:microsoft.com/office/officeart/2005/8/layout/radial6"/>
    <dgm:cxn modelId="{E6AA56F8-4F18-4A0A-99CA-BC3C66C7D09B}" type="presParOf" srcId="{BD7D6CDF-5E91-4017-BFA3-D2DA8379233F}" destId="{01641308-4CA8-42AC-AA0F-04C906A944B4}" srcOrd="1" destOrd="0" presId="urn:microsoft.com/office/officeart/2005/8/layout/radial6"/>
    <dgm:cxn modelId="{97992352-F680-4D7A-92CC-BE603AF44654}" type="presParOf" srcId="{BD7D6CDF-5E91-4017-BFA3-D2DA8379233F}" destId="{723B6AC1-7C73-4172-8742-57834A0FF82C}" srcOrd="2" destOrd="0" presId="urn:microsoft.com/office/officeart/2005/8/layout/radial6"/>
    <dgm:cxn modelId="{AFD85C03-14A3-41A2-9A68-0737F2CE7214}" type="presParOf" srcId="{BD7D6CDF-5E91-4017-BFA3-D2DA8379233F}" destId="{03334DF4-B996-44DA-BD01-79CC1FBA8507}" srcOrd="3" destOrd="0" presId="urn:microsoft.com/office/officeart/2005/8/layout/radial6"/>
    <dgm:cxn modelId="{9D87A1C8-B554-4E26-A28E-E934B2E95B58}" type="presParOf" srcId="{BD7D6CDF-5E91-4017-BFA3-D2DA8379233F}" destId="{313AD1B7-12A1-4019-9E84-E72503CB32F5}" srcOrd="4" destOrd="0" presId="urn:microsoft.com/office/officeart/2005/8/layout/radial6"/>
    <dgm:cxn modelId="{B42B7A6B-C6F4-4572-8744-A4A877F0BE09}" type="presParOf" srcId="{BD7D6CDF-5E91-4017-BFA3-D2DA8379233F}" destId="{6F2539B3-9756-4AAD-9A29-F046E4A8880D}" srcOrd="5" destOrd="0" presId="urn:microsoft.com/office/officeart/2005/8/layout/radial6"/>
    <dgm:cxn modelId="{D3FF8E1A-C2CA-4F92-B89B-0B97200CE2EF}" type="presParOf" srcId="{BD7D6CDF-5E91-4017-BFA3-D2DA8379233F}" destId="{DF85B94B-DE9B-4057-88E0-52C19EA19033}" srcOrd="6" destOrd="0" presId="urn:microsoft.com/office/officeart/2005/8/layout/radial6"/>
    <dgm:cxn modelId="{E9E31203-80F8-41E3-AB42-AC3C14C78454}" type="presParOf" srcId="{BD7D6CDF-5E91-4017-BFA3-D2DA8379233F}" destId="{B3A1BDD2-304C-44C8-8F99-D5B7A025E56E}" srcOrd="7" destOrd="0" presId="urn:microsoft.com/office/officeart/2005/8/layout/radial6"/>
    <dgm:cxn modelId="{72C7859F-18AC-4CFB-8D69-A660BF903D0D}" type="presParOf" srcId="{BD7D6CDF-5E91-4017-BFA3-D2DA8379233F}" destId="{D1A6B3C7-EA79-47B4-A6B6-1D2756DAE189}" srcOrd="8" destOrd="0" presId="urn:microsoft.com/office/officeart/2005/8/layout/radial6"/>
    <dgm:cxn modelId="{464958CB-CAE0-42FD-BB4F-AC0249AEBD7B}" type="presParOf" srcId="{BD7D6CDF-5E91-4017-BFA3-D2DA8379233F}" destId="{9A61E2A0-9040-4EF9-B7BE-983722030486}" srcOrd="9" destOrd="0" presId="urn:microsoft.com/office/officeart/2005/8/layout/radial6"/>
    <dgm:cxn modelId="{8874E000-D608-4E5E-8915-D99D64F16137}" type="presParOf" srcId="{BD7D6CDF-5E91-4017-BFA3-D2DA8379233F}" destId="{5688137F-C269-46A0-B379-D73A2BCE71E2}" srcOrd="10" destOrd="0" presId="urn:microsoft.com/office/officeart/2005/8/layout/radial6"/>
    <dgm:cxn modelId="{DDFF34CB-0D1B-4B10-A6EB-E8E00EC05DFB}" type="presParOf" srcId="{BD7D6CDF-5E91-4017-BFA3-D2DA8379233F}" destId="{0AE694FA-7E73-4E09-9D00-217CF5E9610D}" srcOrd="11" destOrd="0" presId="urn:microsoft.com/office/officeart/2005/8/layout/radial6"/>
    <dgm:cxn modelId="{7348ABEA-4832-437C-8506-8EF4C9962B73}" type="presParOf" srcId="{BD7D6CDF-5E91-4017-BFA3-D2DA8379233F}" destId="{930A325E-9E79-40E0-942B-206BD0C6FC52}" srcOrd="12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8DA8AE2-98B9-4E73-AAFC-05BE8E3E61DE}" type="doc">
      <dgm:prSet loTypeId="urn:microsoft.com/office/officeart/2005/8/layout/radial6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8FD3EF6D-B08B-402E-8D84-F24ECA1580F4}">
      <dgm:prSet phldrT="[Texto]" custT="1"/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pt-BR" sz="500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Nós da REDE ECOS</a:t>
          </a:r>
          <a:endParaRPr lang="pt-BR" sz="500" b="1" dirty="0">
            <a:solidFill>
              <a:srgbClr val="FFFF00"/>
            </a:solidFill>
            <a:latin typeface="Arial" pitchFamily="34" charset="0"/>
            <a:cs typeface="Arial" pitchFamily="34" charset="0"/>
          </a:endParaRPr>
        </a:p>
      </dgm:t>
    </dgm:pt>
    <dgm:pt modelId="{17E10A83-259A-4DCB-B820-63E607095922}" type="parTrans" cxnId="{AAC0A333-3017-4829-A363-1AF541858896}">
      <dgm:prSet/>
      <dgm:spPr/>
      <dgm:t>
        <a:bodyPr/>
        <a:lstStyle/>
        <a:p>
          <a:endParaRPr lang="pt-BR" sz="500">
            <a:latin typeface="Arial" pitchFamily="34" charset="0"/>
            <a:cs typeface="Arial" pitchFamily="34" charset="0"/>
          </a:endParaRPr>
        </a:p>
      </dgm:t>
    </dgm:pt>
    <dgm:pt modelId="{357D8B4D-C291-404E-A330-016FC5DA50C4}" type="sibTrans" cxnId="{AAC0A333-3017-4829-A363-1AF541858896}">
      <dgm:prSet/>
      <dgm:spPr/>
      <dgm:t>
        <a:bodyPr/>
        <a:lstStyle/>
        <a:p>
          <a:endParaRPr lang="pt-BR" sz="500">
            <a:latin typeface="Arial" pitchFamily="34" charset="0"/>
            <a:cs typeface="Arial" pitchFamily="34" charset="0"/>
          </a:endParaRPr>
        </a:p>
      </dgm:t>
    </dgm:pt>
    <dgm:pt modelId="{F9A18437-961F-4FA1-9032-486CF725886E}">
      <dgm:prSet phldrT="[Texto]" custT="1"/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pt-BR" sz="500" b="1" dirty="0" smtClean="0">
              <a:latin typeface="Arial" pitchFamily="34" charset="0"/>
              <a:cs typeface="Arial" pitchFamily="34" charset="0"/>
            </a:rPr>
            <a:t>SES: NES e NEASIOPS</a:t>
          </a:r>
        </a:p>
      </dgm:t>
    </dgm:pt>
    <dgm:pt modelId="{8CC5FF13-2222-4960-BB10-C06826F13597}" type="parTrans" cxnId="{0F044A13-9B42-42C0-AD81-3596042FD027}">
      <dgm:prSet/>
      <dgm:spPr/>
      <dgm:t>
        <a:bodyPr/>
        <a:lstStyle/>
        <a:p>
          <a:endParaRPr lang="pt-BR" sz="500">
            <a:latin typeface="Arial" pitchFamily="34" charset="0"/>
            <a:cs typeface="Arial" pitchFamily="34" charset="0"/>
          </a:endParaRPr>
        </a:p>
      </dgm:t>
    </dgm:pt>
    <dgm:pt modelId="{9EDDEF36-9597-47D7-9A32-E23CA90C031D}" type="sibTrans" cxnId="{0F044A13-9B42-42C0-AD81-3596042FD027}">
      <dgm:prSet/>
      <dgm:spPr/>
      <dgm:t>
        <a:bodyPr/>
        <a:lstStyle/>
        <a:p>
          <a:endParaRPr lang="pt-BR" sz="500">
            <a:latin typeface="Arial" pitchFamily="34" charset="0"/>
            <a:cs typeface="Arial" pitchFamily="34" charset="0"/>
          </a:endParaRPr>
        </a:p>
      </dgm:t>
    </dgm:pt>
    <dgm:pt modelId="{CBDB6707-46D8-4481-A97C-97B348CE838F}">
      <dgm:prSet phldrT="[Texto]" custT="1"/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pt-BR" sz="500" b="1" dirty="0" smtClean="0">
              <a:latin typeface="Arial" pitchFamily="34" charset="0"/>
              <a:cs typeface="Arial" pitchFamily="34" charset="0"/>
            </a:rPr>
            <a:t>Universi-dades</a:t>
          </a:r>
          <a:endParaRPr lang="pt-BR" sz="500" b="1" dirty="0">
            <a:latin typeface="Arial" pitchFamily="34" charset="0"/>
            <a:cs typeface="Arial" pitchFamily="34" charset="0"/>
          </a:endParaRPr>
        </a:p>
      </dgm:t>
    </dgm:pt>
    <dgm:pt modelId="{241B9DD7-BFF8-40D5-9625-EB0E3BA0328A}" type="parTrans" cxnId="{C55BAE38-F0B9-47D3-A70F-FA160D54EB1E}">
      <dgm:prSet/>
      <dgm:spPr/>
      <dgm:t>
        <a:bodyPr/>
        <a:lstStyle/>
        <a:p>
          <a:endParaRPr lang="pt-BR" sz="500">
            <a:latin typeface="Arial" pitchFamily="34" charset="0"/>
            <a:cs typeface="Arial" pitchFamily="34" charset="0"/>
          </a:endParaRPr>
        </a:p>
      </dgm:t>
    </dgm:pt>
    <dgm:pt modelId="{0602B6B5-CC05-44D8-86F2-47E672AC50E6}" type="sibTrans" cxnId="{C55BAE38-F0B9-47D3-A70F-FA160D54EB1E}">
      <dgm:prSet/>
      <dgm:spPr/>
      <dgm:t>
        <a:bodyPr/>
        <a:lstStyle/>
        <a:p>
          <a:endParaRPr lang="pt-BR" sz="500">
            <a:latin typeface="Arial" pitchFamily="34" charset="0"/>
            <a:cs typeface="Arial" pitchFamily="34" charset="0"/>
          </a:endParaRPr>
        </a:p>
      </dgm:t>
    </dgm:pt>
    <dgm:pt modelId="{A6039D45-F36C-4EF3-A066-D6B6EBB89755}">
      <dgm:prSet phldrT="[Texto]" custT="1"/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pt-BR" sz="500" b="1" dirty="0" smtClean="0">
              <a:latin typeface="Arial" pitchFamily="34" charset="0"/>
              <a:cs typeface="Arial" pitchFamily="34" charset="0"/>
            </a:rPr>
            <a:t>Institutos de Pesquisa</a:t>
          </a:r>
          <a:endParaRPr lang="pt-BR" sz="500" b="1" dirty="0">
            <a:latin typeface="Arial" pitchFamily="34" charset="0"/>
            <a:cs typeface="Arial" pitchFamily="34" charset="0"/>
          </a:endParaRPr>
        </a:p>
      </dgm:t>
    </dgm:pt>
    <dgm:pt modelId="{B9534B12-DBDF-491E-BF8E-EACC53A5A338}" type="parTrans" cxnId="{B9617305-1CBE-43D4-B854-1025B3D1BEF2}">
      <dgm:prSet/>
      <dgm:spPr/>
      <dgm:t>
        <a:bodyPr/>
        <a:lstStyle/>
        <a:p>
          <a:endParaRPr lang="pt-BR" sz="500">
            <a:latin typeface="Arial" pitchFamily="34" charset="0"/>
            <a:cs typeface="Arial" pitchFamily="34" charset="0"/>
          </a:endParaRPr>
        </a:p>
      </dgm:t>
    </dgm:pt>
    <dgm:pt modelId="{FA093636-4598-4B24-B929-8A9AD8FB955C}" type="sibTrans" cxnId="{B9617305-1CBE-43D4-B854-1025B3D1BEF2}">
      <dgm:prSet/>
      <dgm:spPr/>
      <dgm:t>
        <a:bodyPr/>
        <a:lstStyle/>
        <a:p>
          <a:endParaRPr lang="pt-BR" sz="500">
            <a:latin typeface="Arial" pitchFamily="34" charset="0"/>
            <a:cs typeface="Arial" pitchFamily="34" charset="0"/>
          </a:endParaRPr>
        </a:p>
      </dgm:t>
    </dgm:pt>
    <dgm:pt modelId="{1B2F7602-46E8-4BEA-9B8C-51DC6405AB7A}">
      <dgm:prSet phldrT="[Texto]" custT="1"/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pt-BR" sz="500" b="1" dirty="0" smtClean="0">
              <a:latin typeface="Arial" pitchFamily="34" charset="0"/>
              <a:cs typeface="Arial" pitchFamily="34" charset="0"/>
            </a:rPr>
            <a:t>Escolas de Saúde Pública</a:t>
          </a:r>
          <a:endParaRPr lang="pt-BR" sz="500" b="1" dirty="0">
            <a:latin typeface="Arial" pitchFamily="34" charset="0"/>
            <a:cs typeface="Arial" pitchFamily="34" charset="0"/>
          </a:endParaRPr>
        </a:p>
      </dgm:t>
    </dgm:pt>
    <dgm:pt modelId="{F578C0EB-2CBF-4CA4-AC97-6567452EC7A5}" type="parTrans" cxnId="{144A24DB-DAFD-4202-ACFA-6B3F69ED96B9}">
      <dgm:prSet/>
      <dgm:spPr/>
      <dgm:t>
        <a:bodyPr/>
        <a:lstStyle/>
        <a:p>
          <a:endParaRPr lang="pt-BR" sz="500">
            <a:latin typeface="Arial" pitchFamily="34" charset="0"/>
            <a:cs typeface="Arial" pitchFamily="34" charset="0"/>
          </a:endParaRPr>
        </a:p>
      </dgm:t>
    </dgm:pt>
    <dgm:pt modelId="{9A5765AC-617A-4E46-BA70-5A6C18636A55}" type="sibTrans" cxnId="{144A24DB-DAFD-4202-ACFA-6B3F69ED96B9}">
      <dgm:prSet/>
      <dgm:spPr/>
      <dgm:t>
        <a:bodyPr/>
        <a:lstStyle/>
        <a:p>
          <a:endParaRPr lang="pt-BR" sz="500">
            <a:latin typeface="Arial" pitchFamily="34" charset="0"/>
            <a:cs typeface="Arial" pitchFamily="34" charset="0"/>
          </a:endParaRPr>
        </a:p>
      </dgm:t>
    </dgm:pt>
    <dgm:pt modelId="{BD7D6CDF-5E91-4017-BFA3-D2DA8379233F}" type="pres">
      <dgm:prSet presAssocID="{98DA8AE2-98B9-4E73-AAFC-05BE8E3E61DE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80FD3B56-6D85-430A-94E0-1A7F6E567776}" type="pres">
      <dgm:prSet presAssocID="{8FD3EF6D-B08B-402E-8D84-F24ECA1580F4}" presName="centerShape" presStyleLbl="node0" presStyleIdx="0" presStyleCnt="1" custScaleX="87768" custScaleY="79449"/>
      <dgm:spPr/>
      <dgm:t>
        <a:bodyPr/>
        <a:lstStyle/>
        <a:p>
          <a:endParaRPr lang="pt-BR"/>
        </a:p>
      </dgm:t>
    </dgm:pt>
    <dgm:pt modelId="{01641308-4CA8-42AC-AA0F-04C906A944B4}" type="pres">
      <dgm:prSet presAssocID="{F9A18437-961F-4FA1-9032-486CF725886E}" presName="node" presStyleLbl="node1" presStyleIdx="0" presStyleCnt="4" custScaleX="118192" custScaleY="97742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723B6AC1-7C73-4172-8742-57834A0FF82C}" type="pres">
      <dgm:prSet presAssocID="{F9A18437-961F-4FA1-9032-486CF725886E}" presName="dummy" presStyleCnt="0"/>
      <dgm:spPr/>
    </dgm:pt>
    <dgm:pt modelId="{03334DF4-B996-44DA-BD01-79CC1FBA8507}" type="pres">
      <dgm:prSet presAssocID="{9EDDEF36-9597-47D7-9A32-E23CA90C031D}" presName="sibTrans" presStyleLbl="sibTrans2D1" presStyleIdx="0" presStyleCnt="4" custScaleX="114110" custScaleY="106682"/>
      <dgm:spPr/>
      <dgm:t>
        <a:bodyPr/>
        <a:lstStyle/>
        <a:p>
          <a:endParaRPr lang="pt-BR"/>
        </a:p>
      </dgm:t>
    </dgm:pt>
    <dgm:pt modelId="{313AD1B7-12A1-4019-9E84-E72503CB32F5}" type="pres">
      <dgm:prSet presAssocID="{CBDB6707-46D8-4481-A97C-97B348CE838F}" presName="node" presStyleLbl="node1" presStyleIdx="1" presStyleCnt="4" custScaleX="116433" custScaleY="106682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6F2539B3-9756-4AAD-9A29-F046E4A8880D}" type="pres">
      <dgm:prSet presAssocID="{CBDB6707-46D8-4481-A97C-97B348CE838F}" presName="dummy" presStyleCnt="0"/>
      <dgm:spPr/>
    </dgm:pt>
    <dgm:pt modelId="{DF85B94B-DE9B-4057-88E0-52C19EA19033}" type="pres">
      <dgm:prSet presAssocID="{0602B6B5-CC05-44D8-86F2-47E672AC50E6}" presName="sibTrans" presStyleLbl="sibTrans2D1" presStyleIdx="1" presStyleCnt="4" custScaleX="114110" custScaleY="106682"/>
      <dgm:spPr/>
      <dgm:t>
        <a:bodyPr/>
        <a:lstStyle/>
        <a:p>
          <a:endParaRPr lang="pt-BR"/>
        </a:p>
      </dgm:t>
    </dgm:pt>
    <dgm:pt modelId="{B3A1BDD2-304C-44C8-8F99-D5B7A025E56E}" type="pres">
      <dgm:prSet presAssocID="{A6039D45-F36C-4EF3-A066-D6B6EBB89755}" presName="node" presStyleLbl="node1" presStyleIdx="2" presStyleCnt="4" custScaleX="114110" custScaleY="106682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D1A6B3C7-EA79-47B4-A6B6-1D2756DAE189}" type="pres">
      <dgm:prSet presAssocID="{A6039D45-F36C-4EF3-A066-D6B6EBB89755}" presName="dummy" presStyleCnt="0"/>
      <dgm:spPr/>
    </dgm:pt>
    <dgm:pt modelId="{9A61E2A0-9040-4EF9-B7BE-983722030486}" type="pres">
      <dgm:prSet presAssocID="{FA093636-4598-4B24-B929-8A9AD8FB955C}" presName="sibTrans" presStyleLbl="sibTrans2D1" presStyleIdx="2" presStyleCnt="4" custScaleX="114110" custScaleY="106682"/>
      <dgm:spPr/>
      <dgm:t>
        <a:bodyPr/>
        <a:lstStyle/>
        <a:p>
          <a:endParaRPr lang="pt-BR"/>
        </a:p>
      </dgm:t>
    </dgm:pt>
    <dgm:pt modelId="{5688137F-C269-46A0-B379-D73A2BCE71E2}" type="pres">
      <dgm:prSet presAssocID="{1B2F7602-46E8-4BEA-9B8C-51DC6405AB7A}" presName="node" presStyleLbl="node1" presStyleIdx="3" presStyleCnt="4" custScaleX="114110" custScaleY="106682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0AE694FA-7E73-4E09-9D00-217CF5E9610D}" type="pres">
      <dgm:prSet presAssocID="{1B2F7602-46E8-4BEA-9B8C-51DC6405AB7A}" presName="dummy" presStyleCnt="0"/>
      <dgm:spPr/>
    </dgm:pt>
    <dgm:pt modelId="{930A325E-9E79-40E0-942B-206BD0C6FC52}" type="pres">
      <dgm:prSet presAssocID="{9A5765AC-617A-4E46-BA70-5A6C18636A55}" presName="sibTrans" presStyleLbl="sibTrans2D1" presStyleIdx="3" presStyleCnt="4" custScaleX="114110" custScaleY="106682"/>
      <dgm:spPr/>
      <dgm:t>
        <a:bodyPr/>
        <a:lstStyle/>
        <a:p>
          <a:endParaRPr lang="pt-BR"/>
        </a:p>
      </dgm:t>
    </dgm:pt>
  </dgm:ptLst>
  <dgm:cxnLst>
    <dgm:cxn modelId="{27D79981-48B5-4A40-93BE-8BF11D6CB700}" type="presOf" srcId="{1B2F7602-46E8-4BEA-9B8C-51DC6405AB7A}" destId="{5688137F-C269-46A0-B379-D73A2BCE71E2}" srcOrd="0" destOrd="0" presId="urn:microsoft.com/office/officeart/2005/8/layout/radial6"/>
    <dgm:cxn modelId="{0F044A13-9B42-42C0-AD81-3596042FD027}" srcId="{8FD3EF6D-B08B-402E-8D84-F24ECA1580F4}" destId="{F9A18437-961F-4FA1-9032-486CF725886E}" srcOrd="0" destOrd="0" parTransId="{8CC5FF13-2222-4960-BB10-C06826F13597}" sibTransId="{9EDDEF36-9597-47D7-9A32-E23CA90C031D}"/>
    <dgm:cxn modelId="{F6E89500-DAAD-4DCD-AB11-F3998DF15BF4}" type="presOf" srcId="{FA093636-4598-4B24-B929-8A9AD8FB955C}" destId="{9A61E2A0-9040-4EF9-B7BE-983722030486}" srcOrd="0" destOrd="0" presId="urn:microsoft.com/office/officeart/2005/8/layout/radial6"/>
    <dgm:cxn modelId="{B405B8A3-1F38-44D6-A71C-B1A4EE66CFF2}" type="presOf" srcId="{0602B6B5-CC05-44D8-86F2-47E672AC50E6}" destId="{DF85B94B-DE9B-4057-88E0-52C19EA19033}" srcOrd="0" destOrd="0" presId="urn:microsoft.com/office/officeart/2005/8/layout/radial6"/>
    <dgm:cxn modelId="{144A24DB-DAFD-4202-ACFA-6B3F69ED96B9}" srcId="{8FD3EF6D-B08B-402E-8D84-F24ECA1580F4}" destId="{1B2F7602-46E8-4BEA-9B8C-51DC6405AB7A}" srcOrd="3" destOrd="0" parTransId="{F578C0EB-2CBF-4CA4-AC97-6567452EC7A5}" sibTransId="{9A5765AC-617A-4E46-BA70-5A6C18636A55}"/>
    <dgm:cxn modelId="{C55BAE38-F0B9-47D3-A70F-FA160D54EB1E}" srcId="{8FD3EF6D-B08B-402E-8D84-F24ECA1580F4}" destId="{CBDB6707-46D8-4481-A97C-97B348CE838F}" srcOrd="1" destOrd="0" parTransId="{241B9DD7-BFF8-40D5-9625-EB0E3BA0328A}" sibTransId="{0602B6B5-CC05-44D8-86F2-47E672AC50E6}"/>
    <dgm:cxn modelId="{AAC0A333-3017-4829-A363-1AF541858896}" srcId="{98DA8AE2-98B9-4E73-AAFC-05BE8E3E61DE}" destId="{8FD3EF6D-B08B-402E-8D84-F24ECA1580F4}" srcOrd="0" destOrd="0" parTransId="{17E10A83-259A-4DCB-B820-63E607095922}" sibTransId="{357D8B4D-C291-404E-A330-016FC5DA50C4}"/>
    <dgm:cxn modelId="{C7EC1228-ACD7-40DF-AF83-025364FE5453}" type="presOf" srcId="{A6039D45-F36C-4EF3-A066-D6B6EBB89755}" destId="{B3A1BDD2-304C-44C8-8F99-D5B7A025E56E}" srcOrd="0" destOrd="0" presId="urn:microsoft.com/office/officeart/2005/8/layout/radial6"/>
    <dgm:cxn modelId="{967B441C-46C5-4300-BE3A-FD5D34FF0080}" type="presOf" srcId="{8FD3EF6D-B08B-402E-8D84-F24ECA1580F4}" destId="{80FD3B56-6D85-430A-94E0-1A7F6E567776}" srcOrd="0" destOrd="0" presId="urn:microsoft.com/office/officeart/2005/8/layout/radial6"/>
    <dgm:cxn modelId="{C5BFC438-6DFF-4E84-B034-9D21610C9FDF}" type="presOf" srcId="{F9A18437-961F-4FA1-9032-486CF725886E}" destId="{01641308-4CA8-42AC-AA0F-04C906A944B4}" srcOrd="0" destOrd="0" presId="urn:microsoft.com/office/officeart/2005/8/layout/radial6"/>
    <dgm:cxn modelId="{49018B56-0019-4D0A-B483-F9C3F4CA9975}" type="presOf" srcId="{9A5765AC-617A-4E46-BA70-5A6C18636A55}" destId="{930A325E-9E79-40E0-942B-206BD0C6FC52}" srcOrd="0" destOrd="0" presId="urn:microsoft.com/office/officeart/2005/8/layout/radial6"/>
    <dgm:cxn modelId="{5F5BC8FC-F0F3-4136-983F-F607C60BC5D2}" type="presOf" srcId="{98DA8AE2-98B9-4E73-AAFC-05BE8E3E61DE}" destId="{BD7D6CDF-5E91-4017-BFA3-D2DA8379233F}" srcOrd="0" destOrd="0" presId="urn:microsoft.com/office/officeart/2005/8/layout/radial6"/>
    <dgm:cxn modelId="{10D95078-040A-46B5-8556-D19AC9B55590}" type="presOf" srcId="{9EDDEF36-9597-47D7-9A32-E23CA90C031D}" destId="{03334DF4-B996-44DA-BD01-79CC1FBA8507}" srcOrd="0" destOrd="0" presId="urn:microsoft.com/office/officeart/2005/8/layout/radial6"/>
    <dgm:cxn modelId="{B9617305-1CBE-43D4-B854-1025B3D1BEF2}" srcId="{8FD3EF6D-B08B-402E-8D84-F24ECA1580F4}" destId="{A6039D45-F36C-4EF3-A066-D6B6EBB89755}" srcOrd="2" destOrd="0" parTransId="{B9534B12-DBDF-491E-BF8E-EACC53A5A338}" sibTransId="{FA093636-4598-4B24-B929-8A9AD8FB955C}"/>
    <dgm:cxn modelId="{DF97CB06-FE2B-4C29-9197-03D24832E247}" type="presOf" srcId="{CBDB6707-46D8-4481-A97C-97B348CE838F}" destId="{313AD1B7-12A1-4019-9E84-E72503CB32F5}" srcOrd="0" destOrd="0" presId="urn:microsoft.com/office/officeart/2005/8/layout/radial6"/>
    <dgm:cxn modelId="{E1A12E20-4829-4C7D-95A7-1F0216148105}" type="presParOf" srcId="{BD7D6CDF-5E91-4017-BFA3-D2DA8379233F}" destId="{80FD3B56-6D85-430A-94E0-1A7F6E567776}" srcOrd="0" destOrd="0" presId="urn:microsoft.com/office/officeart/2005/8/layout/radial6"/>
    <dgm:cxn modelId="{7BADEE6E-87B8-4E38-8BB0-4DFAC3E292A0}" type="presParOf" srcId="{BD7D6CDF-5E91-4017-BFA3-D2DA8379233F}" destId="{01641308-4CA8-42AC-AA0F-04C906A944B4}" srcOrd="1" destOrd="0" presId="urn:microsoft.com/office/officeart/2005/8/layout/radial6"/>
    <dgm:cxn modelId="{37CB8424-4B54-4C7A-88EE-9D625EB42D1D}" type="presParOf" srcId="{BD7D6CDF-5E91-4017-BFA3-D2DA8379233F}" destId="{723B6AC1-7C73-4172-8742-57834A0FF82C}" srcOrd="2" destOrd="0" presId="urn:microsoft.com/office/officeart/2005/8/layout/radial6"/>
    <dgm:cxn modelId="{30CBF096-5383-4DB8-9FD6-FE5CFF72876C}" type="presParOf" srcId="{BD7D6CDF-5E91-4017-BFA3-D2DA8379233F}" destId="{03334DF4-B996-44DA-BD01-79CC1FBA8507}" srcOrd="3" destOrd="0" presId="urn:microsoft.com/office/officeart/2005/8/layout/radial6"/>
    <dgm:cxn modelId="{D052B85C-5E1B-4812-8A91-E53D491954D3}" type="presParOf" srcId="{BD7D6CDF-5E91-4017-BFA3-D2DA8379233F}" destId="{313AD1B7-12A1-4019-9E84-E72503CB32F5}" srcOrd="4" destOrd="0" presId="urn:microsoft.com/office/officeart/2005/8/layout/radial6"/>
    <dgm:cxn modelId="{B6ECBC27-730E-485B-BE9E-D71E46E0DA42}" type="presParOf" srcId="{BD7D6CDF-5E91-4017-BFA3-D2DA8379233F}" destId="{6F2539B3-9756-4AAD-9A29-F046E4A8880D}" srcOrd="5" destOrd="0" presId="urn:microsoft.com/office/officeart/2005/8/layout/radial6"/>
    <dgm:cxn modelId="{5B6DEC4B-0106-4166-8AF8-F0F925975D37}" type="presParOf" srcId="{BD7D6CDF-5E91-4017-BFA3-D2DA8379233F}" destId="{DF85B94B-DE9B-4057-88E0-52C19EA19033}" srcOrd="6" destOrd="0" presId="urn:microsoft.com/office/officeart/2005/8/layout/radial6"/>
    <dgm:cxn modelId="{CBF5F975-62B5-4C69-AAA5-3B178763A244}" type="presParOf" srcId="{BD7D6CDF-5E91-4017-BFA3-D2DA8379233F}" destId="{B3A1BDD2-304C-44C8-8F99-D5B7A025E56E}" srcOrd="7" destOrd="0" presId="urn:microsoft.com/office/officeart/2005/8/layout/radial6"/>
    <dgm:cxn modelId="{F3AB77F7-825D-4CA9-AFC6-CCCC0CF00B00}" type="presParOf" srcId="{BD7D6CDF-5E91-4017-BFA3-D2DA8379233F}" destId="{D1A6B3C7-EA79-47B4-A6B6-1D2756DAE189}" srcOrd="8" destOrd="0" presId="urn:microsoft.com/office/officeart/2005/8/layout/radial6"/>
    <dgm:cxn modelId="{B42F2ED0-2F89-4D90-A9BF-A5C9E7A51EF5}" type="presParOf" srcId="{BD7D6CDF-5E91-4017-BFA3-D2DA8379233F}" destId="{9A61E2A0-9040-4EF9-B7BE-983722030486}" srcOrd="9" destOrd="0" presId="urn:microsoft.com/office/officeart/2005/8/layout/radial6"/>
    <dgm:cxn modelId="{0B012532-6840-4681-9562-43F7B00F442A}" type="presParOf" srcId="{BD7D6CDF-5E91-4017-BFA3-D2DA8379233F}" destId="{5688137F-C269-46A0-B379-D73A2BCE71E2}" srcOrd="10" destOrd="0" presId="urn:microsoft.com/office/officeart/2005/8/layout/radial6"/>
    <dgm:cxn modelId="{DA66001D-E1DD-44CE-B77A-BABF29E06036}" type="presParOf" srcId="{BD7D6CDF-5E91-4017-BFA3-D2DA8379233F}" destId="{0AE694FA-7E73-4E09-9D00-217CF5E9610D}" srcOrd="11" destOrd="0" presId="urn:microsoft.com/office/officeart/2005/8/layout/radial6"/>
    <dgm:cxn modelId="{4ED755B4-A868-41AE-8CF1-C853141D1B8A}" type="presParOf" srcId="{BD7D6CDF-5E91-4017-BFA3-D2DA8379233F}" destId="{930A325E-9E79-40E0-942B-206BD0C6FC52}" srcOrd="12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8DA8AE2-98B9-4E73-AAFC-05BE8E3E61DE}" type="doc">
      <dgm:prSet loTypeId="urn:microsoft.com/office/officeart/2005/8/layout/radial6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8FD3EF6D-B08B-402E-8D84-F24ECA1580F4}">
      <dgm:prSet phldrT="[Texto]" custT="1"/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pt-BR" sz="500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Nós da REDE ECOS</a:t>
          </a:r>
          <a:endParaRPr lang="pt-BR" sz="500" b="1" dirty="0">
            <a:solidFill>
              <a:srgbClr val="FFFF00"/>
            </a:solidFill>
            <a:latin typeface="Arial" pitchFamily="34" charset="0"/>
            <a:cs typeface="Arial" pitchFamily="34" charset="0"/>
          </a:endParaRPr>
        </a:p>
      </dgm:t>
    </dgm:pt>
    <dgm:pt modelId="{17E10A83-259A-4DCB-B820-63E607095922}" type="parTrans" cxnId="{AAC0A333-3017-4829-A363-1AF541858896}">
      <dgm:prSet/>
      <dgm:spPr/>
      <dgm:t>
        <a:bodyPr/>
        <a:lstStyle/>
        <a:p>
          <a:endParaRPr lang="pt-BR" sz="500">
            <a:latin typeface="Arial" pitchFamily="34" charset="0"/>
            <a:cs typeface="Arial" pitchFamily="34" charset="0"/>
          </a:endParaRPr>
        </a:p>
      </dgm:t>
    </dgm:pt>
    <dgm:pt modelId="{357D8B4D-C291-404E-A330-016FC5DA50C4}" type="sibTrans" cxnId="{AAC0A333-3017-4829-A363-1AF541858896}">
      <dgm:prSet/>
      <dgm:spPr/>
      <dgm:t>
        <a:bodyPr/>
        <a:lstStyle/>
        <a:p>
          <a:endParaRPr lang="pt-BR" sz="500">
            <a:latin typeface="Arial" pitchFamily="34" charset="0"/>
            <a:cs typeface="Arial" pitchFamily="34" charset="0"/>
          </a:endParaRPr>
        </a:p>
      </dgm:t>
    </dgm:pt>
    <dgm:pt modelId="{F9A18437-961F-4FA1-9032-486CF725886E}">
      <dgm:prSet phldrT="[Texto]" custT="1"/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pt-BR" sz="500" b="1" dirty="0" smtClean="0">
              <a:latin typeface="Arial" pitchFamily="34" charset="0"/>
              <a:cs typeface="Arial" pitchFamily="34" charset="0"/>
            </a:rPr>
            <a:t>SES: NES e NEASIOPS</a:t>
          </a:r>
        </a:p>
      </dgm:t>
    </dgm:pt>
    <dgm:pt modelId="{8CC5FF13-2222-4960-BB10-C06826F13597}" type="parTrans" cxnId="{0F044A13-9B42-42C0-AD81-3596042FD027}">
      <dgm:prSet/>
      <dgm:spPr/>
      <dgm:t>
        <a:bodyPr/>
        <a:lstStyle/>
        <a:p>
          <a:endParaRPr lang="pt-BR" sz="500">
            <a:latin typeface="Arial" pitchFamily="34" charset="0"/>
            <a:cs typeface="Arial" pitchFamily="34" charset="0"/>
          </a:endParaRPr>
        </a:p>
      </dgm:t>
    </dgm:pt>
    <dgm:pt modelId="{9EDDEF36-9597-47D7-9A32-E23CA90C031D}" type="sibTrans" cxnId="{0F044A13-9B42-42C0-AD81-3596042FD027}">
      <dgm:prSet/>
      <dgm:spPr/>
      <dgm:t>
        <a:bodyPr/>
        <a:lstStyle/>
        <a:p>
          <a:endParaRPr lang="pt-BR" sz="500">
            <a:latin typeface="Arial" pitchFamily="34" charset="0"/>
            <a:cs typeface="Arial" pitchFamily="34" charset="0"/>
          </a:endParaRPr>
        </a:p>
      </dgm:t>
    </dgm:pt>
    <dgm:pt modelId="{CBDB6707-46D8-4481-A97C-97B348CE838F}">
      <dgm:prSet phldrT="[Texto]" custT="1"/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pt-BR" sz="500" b="1" dirty="0" smtClean="0">
              <a:latin typeface="Arial" pitchFamily="34" charset="0"/>
              <a:cs typeface="Arial" pitchFamily="34" charset="0"/>
            </a:rPr>
            <a:t>Universi-dades</a:t>
          </a:r>
          <a:endParaRPr lang="pt-BR" sz="500" b="1" dirty="0">
            <a:latin typeface="Arial" pitchFamily="34" charset="0"/>
            <a:cs typeface="Arial" pitchFamily="34" charset="0"/>
          </a:endParaRPr>
        </a:p>
      </dgm:t>
    </dgm:pt>
    <dgm:pt modelId="{241B9DD7-BFF8-40D5-9625-EB0E3BA0328A}" type="parTrans" cxnId="{C55BAE38-F0B9-47D3-A70F-FA160D54EB1E}">
      <dgm:prSet/>
      <dgm:spPr/>
      <dgm:t>
        <a:bodyPr/>
        <a:lstStyle/>
        <a:p>
          <a:endParaRPr lang="pt-BR" sz="500">
            <a:latin typeface="Arial" pitchFamily="34" charset="0"/>
            <a:cs typeface="Arial" pitchFamily="34" charset="0"/>
          </a:endParaRPr>
        </a:p>
      </dgm:t>
    </dgm:pt>
    <dgm:pt modelId="{0602B6B5-CC05-44D8-86F2-47E672AC50E6}" type="sibTrans" cxnId="{C55BAE38-F0B9-47D3-A70F-FA160D54EB1E}">
      <dgm:prSet/>
      <dgm:spPr/>
      <dgm:t>
        <a:bodyPr/>
        <a:lstStyle/>
        <a:p>
          <a:endParaRPr lang="pt-BR" sz="500">
            <a:latin typeface="Arial" pitchFamily="34" charset="0"/>
            <a:cs typeface="Arial" pitchFamily="34" charset="0"/>
          </a:endParaRPr>
        </a:p>
      </dgm:t>
    </dgm:pt>
    <dgm:pt modelId="{A6039D45-F36C-4EF3-A066-D6B6EBB89755}">
      <dgm:prSet phldrT="[Texto]" custT="1"/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pt-BR" sz="500" b="1" dirty="0" smtClean="0">
              <a:latin typeface="Arial" pitchFamily="34" charset="0"/>
              <a:cs typeface="Arial" pitchFamily="34" charset="0"/>
            </a:rPr>
            <a:t>Institutos de Pesquisa</a:t>
          </a:r>
          <a:endParaRPr lang="pt-BR" sz="500" b="1" dirty="0">
            <a:latin typeface="Arial" pitchFamily="34" charset="0"/>
            <a:cs typeface="Arial" pitchFamily="34" charset="0"/>
          </a:endParaRPr>
        </a:p>
      </dgm:t>
    </dgm:pt>
    <dgm:pt modelId="{B9534B12-DBDF-491E-BF8E-EACC53A5A338}" type="parTrans" cxnId="{B9617305-1CBE-43D4-B854-1025B3D1BEF2}">
      <dgm:prSet/>
      <dgm:spPr/>
      <dgm:t>
        <a:bodyPr/>
        <a:lstStyle/>
        <a:p>
          <a:endParaRPr lang="pt-BR" sz="500">
            <a:latin typeface="Arial" pitchFamily="34" charset="0"/>
            <a:cs typeface="Arial" pitchFamily="34" charset="0"/>
          </a:endParaRPr>
        </a:p>
      </dgm:t>
    </dgm:pt>
    <dgm:pt modelId="{FA093636-4598-4B24-B929-8A9AD8FB955C}" type="sibTrans" cxnId="{B9617305-1CBE-43D4-B854-1025B3D1BEF2}">
      <dgm:prSet/>
      <dgm:spPr/>
      <dgm:t>
        <a:bodyPr/>
        <a:lstStyle/>
        <a:p>
          <a:endParaRPr lang="pt-BR" sz="500">
            <a:latin typeface="Arial" pitchFamily="34" charset="0"/>
            <a:cs typeface="Arial" pitchFamily="34" charset="0"/>
          </a:endParaRPr>
        </a:p>
      </dgm:t>
    </dgm:pt>
    <dgm:pt modelId="{1B2F7602-46E8-4BEA-9B8C-51DC6405AB7A}">
      <dgm:prSet phldrT="[Texto]" custT="1"/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pt-BR" sz="500" b="1" dirty="0" smtClean="0">
              <a:latin typeface="Arial" pitchFamily="34" charset="0"/>
              <a:cs typeface="Arial" pitchFamily="34" charset="0"/>
            </a:rPr>
            <a:t>Escolas de Saúde Pública</a:t>
          </a:r>
          <a:endParaRPr lang="pt-BR" sz="500" b="1" dirty="0">
            <a:latin typeface="Arial" pitchFamily="34" charset="0"/>
            <a:cs typeface="Arial" pitchFamily="34" charset="0"/>
          </a:endParaRPr>
        </a:p>
      </dgm:t>
    </dgm:pt>
    <dgm:pt modelId="{F578C0EB-2CBF-4CA4-AC97-6567452EC7A5}" type="parTrans" cxnId="{144A24DB-DAFD-4202-ACFA-6B3F69ED96B9}">
      <dgm:prSet/>
      <dgm:spPr/>
      <dgm:t>
        <a:bodyPr/>
        <a:lstStyle/>
        <a:p>
          <a:endParaRPr lang="pt-BR" sz="500">
            <a:latin typeface="Arial" pitchFamily="34" charset="0"/>
            <a:cs typeface="Arial" pitchFamily="34" charset="0"/>
          </a:endParaRPr>
        </a:p>
      </dgm:t>
    </dgm:pt>
    <dgm:pt modelId="{9A5765AC-617A-4E46-BA70-5A6C18636A55}" type="sibTrans" cxnId="{144A24DB-DAFD-4202-ACFA-6B3F69ED96B9}">
      <dgm:prSet/>
      <dgm:spPr/>
      <dgm:t>
        <a:bodyPr/>
        <a:lstStyle/>
        <a:p>
          <a:endParaRPr lang="pt-BR" sz="500">
            <a:latin typeface="Arial" pitchFamily="34" charset="0"/>
            <a:cs typeface="Arial" pitchFamily="34" charset="0"/>
          </a:endParaRPr>
        </a:p>
      </dgm:t>
    </dgm:pt>
    <dgm:pt modelId="{BD7D6CDF-5E91-4017-BFA3-D2DA8379233F}" type="pres">
      <dgm:prSet presAssocID="{98DA8AE2-98B9-4E73-AAFC-05BE8E3E61DE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80FD3B56-6D85-430A-94E0-1A7F6E567776}" type="pres">
      <dgm:prSet presAssocID="{8FD3EF6D-B08B-402E-8D84-F24ECA1580F4}" presName="centerShape" presStyleLbl="node0" presStyleIdx="0" presStyleCnt="1" custScaleX="87768" custScaleY="79449"/>
      <dgm:spPr/>
      <dgm:t>
        <a:bodyPr/>
        <a:lstStyle/>
        <a:p>
          <a:endParaRPr lang="pt-BR"/>
        </a:p>
      </dgm:t>
    </dgm:pt>
    <dgm:pt modelId="{01641308-4CA8-42AC-AA0F-04C906A944B4}" type="pres">
      <dgm:prSet presAssocID="{F9A18437-961F-4FA1-9032-486CF725886E}" presName="node" presStyleLbl="node1" presStyleIdx="0" presStyleCnt="4" custScaleX="118192" custScaleY="97742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723B6AC1-7C73-4172-8742-57834A0FF82C}" type="pres">
      <dgm:prSet presAssocID="{F9A18437-961F-4FA1-9032-486CF725886E}" presName="dummy" presStyleCnt="0"/>
      <dgm:spPr/>
    </dgm:pt>
    <dgm:pt modelId="{03334DF4-B996-44DA-BD01-79CC1FBA8507}" type="pres">
      <dgm:prSet presAssocID="{9EDDEF36-9597-47D7-9A32-E23CA90C031D}" presName="sibTrans" presStyleLbl="sibTrans2D1" presStyleIdx="0" presStyleCnt="4" custScaleX="114110" custScaleY="106682"/>
      <dgm:spPr/>
      <dgm:t>
        <a:bodyPr/>
        <a:lstStyle/>
        <a:p>
          <a:endParaRPr lang="pt-BR"/>
        </a:p>
      </dgm:t>
    </dgm:pt>
    <dgm:pt modelId="{313AD1B7-12A1-4019-9E84-E72503CB32F5}" type="pres">
      <dgm:prSet presAssocID="{CBDB6707-46D8-4481-A97C-97B348CE838F}" presName="node" presStyleLbl="node1" presStyleIdx="1" presStyleCnt="4" custScaleX="116433" custScaleY="106682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6F2539B3-9756-4AAD-9A29-F046E4A8880D}" type="pres">
      <dgm:prSet presAssocID="{CBDB6707-46D8-4481-A97C-97B348CE838F}" presName="dummy" presStyleCnt="0"/>
      <dgm:spPr/>
    </dgm:pt>
    <dgm:pt modelId="{DF85B94B-DE9B-4057-88E0-52C19EA19033}" type="pres">
      <dgm:prSet presAssocID="{0602B6B5-CC05-44D8-86F2-47E672AC50E6}" presName="sibTrans" presStyleLbl="sibTrans2D1" presStyleIdx="1" presStyleCnt="4" custScaleX="114110" custScaleY="106682"/>
      <dgm:spPr/>
      <dgm:t>
        <a:bodyPr/>
        <a:lstStyle/>
        <a:p>
          <a:endParaRPr lang="pt-BR"/>
        </a:p>
      </dgm:t>
    </dgm:pt>
    <dgm:pt modelId="{B3A1BDD2-304C-44C8-8F99-D5B7A025E56E}" type="pres">
      <dgm:prSet presAssocID="{A6039D45-F36C-4EF3-A066-D6B6EBB89755}" presName="node" presStyleLbl="node1" presStyleIdx="2" presStyleCnt="4" custScaleX="114110" custScaleY="106682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D1A6B3C7-EA79-47B4-A6B6-1D2756DAE189}" type="pres">
      <dgm:prSet presAssocID="{A6039D45-F36C-4EF3-A066-D6B6EBB89755}" presName="dummy" presStyleCnt="0"/>
      <dgm:spPr/>
    </dgm:pt>
    <dgm:pt modelId="{9A61E2A0-9040-4EF9-B7BE-983722030486}" type="pres">
      <dgm:prSet presAssocID="{FA093636-4598-4B24-B929-8A9AD8FB955C}" presName="sibTrans" presStyleLbl="sibTrans2D1" presStyleIdx="2" presStyleCnt="4" custScaleX="114110" custScaleY="106682"/>
      <dgm:spPr/>
      <dgm:t>
        <a:bodyPr/>
        <a:lstStyle/>
        <a:p>
          <a:endParaRPr lang="pt-BR"/>
        </a:p>
      </dgm:t>
    </dgm:pt>
    <dgm:pt modelId="{5688137F-C269-46A0-B379-D73A2BCE71E2}" type="pres">
      <dgm:prSet presAssocID="{1B2F7602-46E8-4BEA-9B8C-51DC6405AB7A}" presName="node" presStyleLbl="node1" presStyleIdx="3" presStyleCnt="4" custScaleX="114110" custScaleY="106682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0AE694FA-7E73-4E09-9D00-217CF5E9610D}" type="pres">
      <dgm:prSet presAssocID="{1B2F7602-46E8-4BEA-9B8C-51DC6405AB7A}" presName="dummy" presStyleCnt="0"/>
      <dgm:spPr/>
    </dgm:pt>
    <dgm:pt modelId="{930A325E-9E79-40E0-942B-206BD0C6FC52}" type="pres">
      <dgm:prSet presAssocID="{9A5765AC-617A-4E46-BA70-5A6C18636A55}" presName="sibTrans" presStyleLbl="sibTrans2D1" presStyleIdx="3" presStyleCnt="4" custScaleX="114110" custScaleY="106682"/>
      <dgm:spPr/>
      <dgm:t>
        <a:bodyPr/>
        <a:lstStyle/>
        <a:p>
          <a:endParaRPr lang="pt-BR"/>
        </a:p>
      </dgm:t>
    </dgm:pt>
  </dgm:ptLst>
  <dgm:cxnLst>
    <dgm:cxn modelId="{B15A3114-CDD0-486F-A135-8FFDBBB570E2}" type="presOf" srcId="{8FD3EF6D-B08B-402E-8D84-F24ECA1580F4}" destId="{80FD3B56-6D85-430A-94E0-1A7F6E567776}" srcOrd="0" destOrd="0" presId="urn:microsoft.com/office/officeart/2005/8/layout/radial6"/>
    <dgm:cxn modelId="{082041F9-C035-4E22-90B2-C5B966536B14}" type="presOf" srcId="{A6039D45-F36C-4EF3-A066-D6B6EBB89755}" destId="{B3A1BDD2-304C-44C8-8F99-D5B7A025E56E}" srcOrd="0" destOrd="0" presId="urn:microsoft.com/office/officeart/2005/8/layout/radial6"/>
    <dgm:cxn modelId="{0F044A13-9B42-42C0-AD81-3596042FD027}" srcId="{8FD3EF6D-B08B-402E-8D84-F24ECA1580F4}" destId="{F9A18437-961F-4FA1-9032-486CF725886E}" srcOrd="0" destOrd="0" parTransId="{8CC5FF13-2222-4960-BB10-C06826F13597}" sibTransId="{9EDDEF36-9597-47D7-9A32-E23CA90C031D}"/>
    <dgm:cxn modelId="{DFD9CC06-6692-4AB0-A57E-FB5632EA5D9A}" type="presOf" srcId="{CBDB6707-46D8-4481-A97C-97B348CE838F}" destId="{313AD1B7-12A1-4019-9E84-E72503CB32F5}" srcOrd="0" destOrd="0" presId="urn:microsoft.com/office/officeart/2005/8/layout/radial6"/>
    <dgm:cxn modelId="{1BE5B4AE-4001-48BA-BF90-1EA707D458B8}" type="presOf" srcId="{9A5765AC-617A-4E46-BA70-5A6C18636A55}" destId="{930A325E-9E79-40E0-942B-206BD0C6FC52}" srcOrd="0" destOrd="0" presId="urn:microsoft.com/office/officeart/2005/8/layout/radial6"/>
    <dgm:cxn modelId="{144A24DB-DAFD-4202-ACFA-6B3F69ED96B9}" srcId="{8FD3EF6D-B08B-402E-8D84-F24ECA1580F4}" destId="{1B2F7602-46E8-4BEA-9B8C-51DC6405AB7A}" srcOrd="3" destOrd="0" parTransId="{F578C0EB-2CBF-4CA4-AC97-6567452EC7A5}" sibTransId="{9A5765AC-617A-4E46-BA70-5A6C18636A55}"/>
    <dgm:cxn modelId="{F448F500-D45C-45E7-A474-3446959DDFFE}" type="presOf" srcId="{9EDDEF36-9597-47D7-9A32-E23CA90C031D}" destId="{03334DF4-B996-44DA-BD01-79CC1FBA8507}" srcOrd="0" destOrd="0" presId="urn:microsoft.com/office/officeart/2005/8/layout/radial6"/>
    <dgm:cxn modelId="{C55BAE38-F0B9-47D3-A70F-FA160D54EB1E}" srcId="{8FD3EF6D-B08B-402E-8D84-F24ECA1580F4}" destId="{CBDB6707-46D8-4481-A97C-97B348CE838F}" srcOrd="1" destOrd="0" parTransId="{241B9DD7-BFF8-40D5-9625-EB0E3BA0328A}" sibTransId="{0602B6B5-CC05-44D8-86F2-47E672AC50E6}"/>
    <dgm:cxn modelId="{AAC0A333-3017-4829-A363-1AF541858896}" srcId="{98DA8AE2-98B9-4E73-AAFC-05BE8E3E61DE}" destId="{8FD3EF6D-B08B-402E-8D84-F24ECA1580F4}" srcOrd="0" destOrd="0" parTransId="{17E10A83-259A-4DCB-B820-63E607095922}" sibTransId="{357D8B4D-C291-404E-A330-016FC5DA50C4}"/>
    <dgm:cxn modelId="{B795C42B-9A60-494F-AE01-5A46F50C114A}" type="presOf" srcId="{F9A18437-961F-4FA1-9032-486CF725886E}" destId="{01641308-4CA8-42AC-AA0F-04C906A944B4}" srcOrd="0" destOrd="0" presId="urn:microsoft.com/office/officeart/2005/8/layout/radial6"/>
    <dgm:cxn modelId="{C28B41D3-64A2-474D-B1AF-960561264E9C}" type="presOf" srcId="{98DA8AE2-98B9-4E73-AAFC-05BE8E3E61DE}" destId="{BD7D6CDF-5E91-4017-BFA3-D2DA8379233F}" srcOrd="0" destOrd="0" presId="urn:microsoft.com/office/officeart/2005/8/layout/radial6"/>
    <dgm:cxn modelId="{85773307-93CA-44D0-9DD4-86D7A821CCF1}" type="presOf" srcId="{0602B6B5-CC05-44D8-86F2-47E672AC50E6}" destId="{DF85B94B-DE9B-4057-88E0-52C19EA19033}" srcOrd="0" destOrd="0" presId="urn:microsoft.com/office/officeart/2005/8/layout/radial6"/>
    <dgm:cxn modelId="{BB1F0F41-B6CF-4D36-A44C-E5C588FBA44D}" type="presOf" srcId="{1B2F7602-46E8-4BEA-9B8C-51DC6405AB7A}" destId="{5688137F-C269-46A0-B379-D73A2BCE71E2}" srcOrd="0" destOrd="0" presId="urn:microsoft.com/office/officeart/2005/8/layout/radial6"/>
    <dgm:cxn modelId="{6E27C734-AF68-4D65-81C4-7FF794BBAE37}" type="presOf" srcId="{FA093636-4598-4B24-B929-8A9AD8FB955C}" destId="{9A61E2A0-9040-4EF9-B7BE-983722030486}" srcOrd="0" destOrd="0" presId="urn:microsoft.com/office/officeart/2005/8/layout/radial6"/>
    <dgm:cxn modelId="{B9617305-1CBE-43D4-B854-1025B3D1BEF2}" srcId="{8FD3EF6D-B08B-402E-8D84-F24ECA1580F4}" destId="{A6039D45-F36C-4EF3-A066-D6B6EBB89755}" srcOrd="2" destOrd="0" parTransId="{B9534B12-DBDF-491E-BF8E-EACC53A5A338}" sibTransId="{FA093636-4598-4B24-B929-8A9AD8FB955C}"/>
    <dgm:cxn modelId="{F047C332-B300-4223-B587-6C07B3FA76FD}" type="presParOf" srcId="{BD7D6CDF-5E91-4017-BFA3-D2DA8379233F}" destId="{80FD3B56-6D85-430A-94E0-1A7F6E567776}" srcOrd="0" destOrd="0" presId="urn:microsoft.com/office/officeart/2005/8/layout/radial6"/>
    <dgm:cxn modelId="{0676EBF3-7436-4334-99F2-212C527EBAF9}" type="presParOf" srcId="{BD7D6CDF-5E91-4017-BFA3-D2DA8379233F}" destId="{01641308-4CA8-42AC-AA0F-04C906A944B4}" srcOrd="1" destOrd="0" presId="urn:microsoft.com/office/officeart/2005/8/layout/radial6"/>
    <dgm:cxn modelId="{C70E556C-981E-4517-92A0-1522E36536DE}" type="presParOf" srcId="{BD7D6CDF-5E91-4017-BFA3-D2DA8379233F}" destId="{723B6AC1-7C73-4172-8742-57834A0FF82C}" srcOrd="2" destOrd="0" presId="urn:microsoft.com/office/officeart/2005/8/layout/radial6"/>
    <dgm:cxn modelId="{165B0F62-CD0F-45F6-8A0B-E08F7457BF34}" type="presParOf" srcId="{BD7D6CDF-5E91-4017-BFA3-D2DA8379233F}" destId="{03334DF4-B996-44DA-BD01-79CC1FBA8507}" srcOrd="3" destOrd="0" presId="urn:microsoft.com/office/officeart/2005/8/layout/radial6"/>
    <dgm:cxn modelId="{BD0132DD-8D7A-4F6C-BE5A-680FF5B944C6}" type="presParOf" srcId="{BD7D6CDF-5E91-4017-BFA3-D2DA8379233F}" destId="{313AD1B7-12A1-4019-9E84-E72503CB32F5}" srcOrd="4" destOrd="0" presId="urn:microsoft.com/office/officeart/2005/8/layout/radial6"/>
    <dgm:cxn modelId="{1B4E95F6-F0CD-4ED7-8A39-E8B40C786E90}" type="presParOf" srcId="{BD7D6CDF-5E91-4017-BFA3-D2DA8379233F}" destId="{6F2539B3-9756-4AAD-9A29-F046E4A8880D}" srcOrd="5" destOrd="0" presId="urn:microsoft.com/office/officeart/2005/8/layout/radial6"/>
    <dgm:cxn modelId="{AEA79E91-C82B-454C-80FC-9D155A305E67}" type="presParOf" srcId="{BD7D6CDF-5E91-4017-BFA3-D2DA8379233F}" destId="{DF85B94B-DE9B-4057-88E0-52C19EA19033}" srcOrd="6" destOrd="0" presId="urn:microsoft.com/office/officeart/2005/8/layout/radial6"/>
    <dgm:cxn modelId="{F4BEC17C-1A2A-46A8-9AC3-9CFDF2C36186}" type="presParOf" srcId="{BD7D6CDF-5E91-4017-BFA3-D2DA8379233F}" destId="{B3A1BDD2-304C-44C8-8F99-D5B7A025E56E}" srcOrd="7" destOrd="0" presId="urn:microsoft.com/office/officeart/2005/8/layout/radial6"/>
    <dgm:cxn modelId="{7E13091E-4A45-4219-BC08-2491070D5388}" type="presParOf" srcId="{BD7D6CDF-5E91-4017-BFA3-D2DA8379233F}" destId="{D1A6B3C7-EA79-47B4-A6B6-1D2756DAE189}" srcOrd="8" destOrd="0" presId="urn:microsoft.com/office/officeart/2005/8/layout/radial6"/>
    <dgm:cxn modelId="{359E2D7F-9554-42CB-A126-F57E15D951A2}" type="presParOf" srcId="{BD7D6CDF-5E91-4017-BFA3-D2DA8379233F}" destId="{9A61E2A0-9040-4EF9-B7BE-983722030486}" srcOrd="9" destOrd="0" presId="urn:microsoft.com/office/officeart/2005/8/layout/radial6"/>
    <dgm:cxn modelId="{E6A9E2AA-BEB8-4C56-AB3C-E636C13E358A}" type="presParOf" srcId="{BD7D6CDF-5E91-4017-BFA3-D2DA8379233F}" destId="{5688137F-C269-46A0-B379-D73A2BCE71E2}" srcOrd="10" destOrd="0" presId="urn:microsoft.com/office/officeart/2005/8/layout/radial6"/>
    <dgm:cxn modelId="{11F18CDE-BFA7-466A-905F-9300927FFA3B}" type="presParOf" srcId="{BD7D6CDF-5E91-4017-BFA3-D2DA8379233F}" destId="{0AE694FA-7E73-4E09-9D00-217CF5E9610D}" srcOrd="11" destOrd="0" presId="urn:microsoft.com/office/officeart/2005/8/layout/radial6"/>
    <dgm:cxn modelId="{D8DAD0CC-89C0-40C9-90FD-1A0100AA4EF3}" type="presParOf" srcId="{BD7D6CDF-5E91-4017-BFA3-D2DA8379233F}" destId="{930A325E-9E79-40E0-942B-206BD0C6FC52}" srcOrd="12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8DA8AE2-98B9-4E73-AAFC-05BE8E3E61DE}" type="doc">
      <dgm:prSet loTypeId="urn:microsoft.com/office/officeart/2005/8/layout/radial6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8FD3EF6D-B08B-402E-8D84-F24ECA1580F4}">
      <dgm:prSet phldrT="[Texto]" custT="1"/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pt-BR" sz="500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Nós da REDE ECOS</a:t>
          </a:r>
          <a:endParaRPr lang="pt-BR" sz="500" b="1" dirty="0">
            <a:solidFill>
              <a:srgbClr val="FFFF00"/>
            </a:solidFill>
            <a:latin typeface="Arial" pitchFamily="34" charset="0"/>
            <a:cs typeface="Arial" pitchFamily="34" charset="0"/>
          </a:endParaRPr>
        </a:p>
      </dgm:t>
    </dgm:pt>
    <dgm:pt modelId="{17E10A83-259A-4DCB-B820-63E607095922}" type="parTrans" cxnId="{AAC0A333-3017-4829-A363-1AF541858896}">
      <dgm:prSet/>
      <dgm:spPr/>
      <dgm:t>
        <a:bodyPr/>
        <a:lstStyle/>
        <a:p>
          <a:endParaRPr lang="pt-BR" sz="500">
            <a:latin typeface="Arial" pitchFamily="34" charset="0"/>
            <a:cs typeface="Arial" pitchFamily="34" charset="0"/>
          </a:endParaRPr>
        </a:p>
      </dgm:t>
    </dgm:pt>
    <dgm:pt modelId="{357D8B4D-C291-404E-A330-016FC5DA50C4}" type="sibTrans" cxnId="{AAC0A333-3017-4829-A363-1AF541858896}">
      <dgm:prSet/>
      <dgm:spPr/>
      <dgm:t>
        <a:bodyPr/>
        <a:lstStyle/>
        <a:p>
          <a:endParaRPr lang="pt-BR" sz="500">
            <a:latin typeface="Arial" pitchFamily="34" charset="0"/>
            <a:cs typeface="Arial" pitchFamily="34" charset="0"/>
          </a:endParaRPr>
        </a:p>
      </dgm:t>
    </dgm:pt>
    <dgm:pt modelId="{F9A18437-961F-4FA1-9032-486CF725886E}">
      <dgm:prSet phldrT="[Texto]" custT="1"/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pt-BR" sz="500" b="1" dirty="0" smtClean="0">
              <a:latin typeface="Arial" pitchFamily="34" charset="0"/>
              <a:cs typeface="Arial" pitchFamily="34" charset="0"/>
            </a:rPr>
            <a:t>SES: NES e NEASIOPS</a:t>
          </a:r>
        </a:p>
      </dgm:t>
    </dgm:pt>
    <dgm:pt modelId="{8CC5FF13-2222-4960-BB10-C06826F13597}" type="parTrans" cxnId="{0F044A13-9B42-42C0-AD81-3596042FD027}">
      <dgm:prSet/>
      <dgm:spPr/>
      <dgm:t>
        <a:bodyPr/>
        <a:lstStyle/>
        <a:p>
          <a:endParaRPr lang="pt-BR" sz="500">
            <a:latin typeface="Arial" pitchFamily="34" charset="0"/>
            <a:cs typeface="Arial" pitchFamily="34" charset="0"/>
          </a:endParaRPr>
        </a:p>
      </dgm:t>
    </dgm:pt>
    <dgm:pt modelId="{9EDDEF36-9597-47D7-9A32-E23CA90C031D}" type="sibTrans" cxnId="{0F044A13-9B42-42C0-AD81-3596042FD027}">
      <dgm:prSet/>
      <dgm:spPr/>
      <dgm:t>
        <a:bodyPr/>
        <a:lstStyle/>
        <a:p>
          <a:endParaRPr lang="pt-BR" sz="500">
            <a:latin typeface="Arial" pitchFamily="34" charset="0"/>
            <a:cs typeface="Arial" pitchFamily="34" charset="0"/>
          </a:endParaRPr>
        </a:p>
      </dgm:t>
    </dgm:pt>
    <dgm:pt modelId="{CBDB6707-46D8-4481-A97C-97B348CE838F}">
      <dgm:prSet phldrT="[Texto]" custT="1"/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pt-BR" sz="500" b="1" dirty="0" smtClean="0">
              <a:latin typeface="Arial" pitchFamily="34" charset="0"/>
              <a:cs typeface="Arial" pitchFamily="34" charset="0"/>
            </a:rPr>
            <a:t>Universi-dades</a:t>
          </a:r>
          <a:endParaRPr lang="pt-BR" sz="500" b="1" dirty="0">
            <a:latin typeface="Arial" pitchFamily="34" charset="0"/>
            <a:cs typeface="Arial" pitchFamily="34" charset="0"/>
          </a:endParaRPr>
        </a:p>
      </dgm:t>
    </dgm:pt>
    <dgm:pt modelId="{241B9DD7-BFF8-40D5-9625-EB0E3BA0328A}" type="parTrans" cxnId="{C55BAE38-F0B9-47D3-A70F-FA160D54EB1E}">
      <dgm:prSet/>
      <dgm:spPr/>
      <dgm:t>
        <a:bodyPr/>
        <a:lstStyle/>
        <a:p>
          <a:endParaRPr lang="pt-BR" sz="500">
            <a:latin typeface="Arial" pitchFamily="34" charset="0"/>
            <a:cs typeface="Arial" pitchFamily="34" charset="0"/>
          </a:endParaRPr>
        </a:p>
      </dgm:t>
    </dgm:pt>
    <dgm:pt modelId="{0602B6B5-CC05-44D8-86F2-47E672AC50E6}" type="sibTrans" cxnId="{C55BAE38-F0B9-47D3-A70F-FA160D54EB1E}">
      <dgm:prSet/>
      <dgm:spPr/>
      <dgm:t>
        <a:bodyPr/>
        <a:lstStyle/>
        <a:p>
          <a:endParaRPr lang="pt-BR" sz="500">
            <a:latin typeface="Arial" pitchFamily="34" charset="0"/>
            <a:cs typeface="Arial" pitchFamily="34" charset="0"/>
          </a:endParaRPr>
        </a:p>
      </dgm:t>
    </dgm:pt>
    <dgm:pt modelId="{A6039D45-F36C-4EF3-A066-D6B6EBB89755}">
      <dgm:prSet phldrT="[Texto]" custT="1"/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pt-BR" sz="500" b="1" dirty="0" smtClean="0">
              <a:latin typeface="Arial" pitchFamily="34" charset="0"/>
              <a:cs typeface="Arial" pitchFamily="34" charset="0"/>
            </a:rPr>
            <a:t>Institutos de Pesquisa</a:t>
          </a:r>
          <a:endParaRPr lang="pt-BR" sz="500" b="1" dirty="0">
            <a:latin typeface="Arial" pitchFamily="34" charset="0"/>
            <a:cs typeface="Arial" pitchFamily="34" charset="0"/>
          </a:endParaRPr>
        </a:p>
      </dgm:t>
    </dgm:pt>
    <dgm:pt modelId="{B9534B12-DBDF-491E-BF8E-EACC53A5A338}" type="parTrans" cxnId="{B9617305-1CBE-43D4-B854-1025B3D1BEF2}">
      <dgm:prSet/>
      <dgm:spPr/>
      <dgm:t>
        <a:bodyPr/>
        <a:lstStyle/>
        <a:p>
          <a:endParaRPr lang="pt-BR" sz="500">
            <a:latin typeface="Arial" pitchFamily="34" charset="0"/>
            <a:cs typeface="Arial" pitchFamily="34" charset="0"/>
          </a:endParaRPr>
        </a:p>
      </dgm:t>
    </dgm:pt>
    <dgm:pt modelId="{FA093636-4598-4B24-B929-8A9AD8FB955C}" type="sibTrans" cxnId="{B9617305-1CBE-43D4-B854-1025B3D1BEF2}">
      <dgm:prSet/>
      <dgm:spPr/>
      <dgm:t>
        <a:bodyPr/>
        <a:lstStyle/>
        <a:p>
          <a:endParaRPr lang="pt-BR" sz="500">
            <a:latin typeface="Arial" pitchFamily="34" charset="0"/>
            <a:cs typeface="Arial" pitchFamily="34" charset="0"/>
          </a:endParaRPr>
        </a:p>
      </dgm:t>
    </dgm:pt>
    <dgm:pt modelId="{1B2F7602-46E8-4BEA-9B8C-51DC6405AB7A}">
      <dgm:prSet phldrT="[Texto]" custT="1"/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pt-BR" sz="500" b="1" dirty="0" smtClean="0">
              <a:latin typeface="Arial" pitchFamily="34" charset="0"/>
              <a:cs typeface="Arial" pitchFamily="34" charset="0"/>
            </a:rPr>
            <a:t>Escolas de Saúde Pública</a:t>
          </a:r>
          <a:endParaRPr lang="pt-BR" sz="500" b="1" dirty="0">
            <a:latin typeface="Arial" pitchFamily="34" charset="0"/>
            <a:cs typeface="Arial" pitchFamily="34" charset="0"/>
          </a:endParaRPr>
        </a:p>
      </dgm:t>
    </dgm:pt>
    <dgm:pt modelId="{F578C0EB-2CBF-4CA4-AC97-6567452EC7A5}" type="parTrans" cxnId="{144A24DB-DAFD-4202-ACFA-6B3F69ED96B9}">
      <dgm:prSet/>
      <dgm:spPr/>
      <dgm:t>
        <a:bodyPr/>
        <a:lstStyle/>
        <a:p>
          <a:endParaRPr lang="pt-BR" sz="500">
            <a:latin typeface="Arial" pitchFamily="34" charset="0"/>
            <a:cs typeface="Arial" pitchFamily="34" charset="0"/>
          </a:endParaRPr>
        </a:p>
      </dgm:t>
    </dgm:pt>
    <dgm:pt modelId="{9A5765AC-617A-4E46-BA70-5A6C18636A55}" type="sibTrans" cxnId="{144A24DB-DAFD-4202-ACFA-6B3F69ED96B9}">
      <dgm:prSet/>
      <dgm:spPr/>
      <dgm:t>
        <a:bodyPr/>
        <a:lstStyle/>
        <a:p>
          <a:endParaRPr lang="pt-BR" sz="500">
            <a:latin typeface="Arial" pitchFamily="34" charset="0"/>
            <a:cs typeface="Arial" pitchFamily="34" charset="0"/>
          </a:endParaRPr>
        </a:p>
      </dgm:t>
    </dgm:pt>
    <dgm:pt modelId="{BD7D6CDF-5E91-4017-BFA3-D2DA8379233F}" type="pres">
      <dgm:prSet presAssocID="{98DA8AE2-98B9-4E73-AAFC-05BE8E3E61DE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80FD3B56-6D85-430A-94E0-1A7F6E567776}" type="pres">
      <dgm:prSet presAssocID="{8FD3EF6D-B08B-402E-8D84-F24ECA1580F4}" presName="centerShape" presStyleLbl="node0" presStyleIdx="0" presStyleCnt="1" custScaleX="87768" custScaleY="79449"/>
      <dgm:spPr/>
      <dgm:t>
        <a:bodyPr/>
        <a:lstStyle/>
        <a:p>
          <a:endParaRPr lang="pt-BR"/>
        </a:p>
      </dgm:t>
    </dgm:pt>
    <dgm:pt modelId="{01641308-4CA8-42AC-AA0F-04C906A944B4}" type="pres">
      <dgm:prSet presAssocID="{F9A18437-961F-4FA1-9032-486CF725886E}" presName="node" presStyleLbl="node1" presStyleIdx="0" presStyleCnt="4" custScaleX="118192" custScaleY="97742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723B6AC1-7C73-4172-8742-57834A0FF82C}" type="pres">
      <dgm:prSet presAssocID="{F9A18437-961F-4FA1-9032-486CF725886E}" presName="dummy" presStyleCnt="0"/>
      <dgm:spPr/>
    </dgm:pt>
    <dgm:pt modelId="{03334DF4-B996-44DA-BD01-79CC1FBA8507}" type="pres">
      <dgm:prSet presAssocID="{9EDDEF36-9597-47D7-9A32-E23CA90C031D}" presName="sibTrans" presStyleLbl="sibTrans2D1" presStyleIdx="0" presStyleCnt="4" custScaleX="114110" custScaleY="106682"/>
      <dgm:spPr/>
      <dgm:t>
        <a:bodyPr/>
        <a:lstStyle/>
        <a:p>
          <a:endParaRPr lang="pt-BR"/>
        </a:p>
      </dgm:t>
    </dgm:pt>
    <dgm:pt modelId="{313AD1B7-12A1-4019-9E84-E72503CB32F5}" type="pres">
      <dgm:prSet presAssocID="{CBDB6707-46D8-4481-A97C-97B348CE838F}" presName="node" presStyleLbl="node1" presStyleIdx="1" presStyleCnt="4" custScaleX="116433" custScaleY="106682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6F2539B3-9756-4AAD-9A29-F046E4A8880D}" type="pres">
      <dgm:prSet presAssocID="{CBDB6707-46D8-4481-A97C-97B348CE838F}" presName="dummy" presStyleCnt="0"/>
      <dgm:spPr/>
    </dgm:pt>
    <dgm:pt modelId="{DF85B94B-DE9B-4057-88E0-52C19EA19033}" type="pres">
      <dgm:prSet presAssocID="{0602B6B5-CC05-44D8-86F2-47E672AC50E6}" presName="sibTrans" presStyleLbl="sibTrans2D1" presStyleIdx="1" presStyleCnt="4" custScaleX="114110" custScaleY="106682"/>
      <dgm:spPr/>
      <dgm:t>
        <a:bodyPr/>
        <a:lstStyle/>
        <a:p>
          <a:endParaRPr lang="pt-BR"/>
        </a:p>
      </dgm:t>
    </dgm:pt>
    <dgm:pt modelId="{B3A1BDD2-304C-44C8-8F99-D5B7A025E56E}" type="pres">
      <dgm:prSet presAssocID="{A6039D45-F36C-4EF3-A066-D6B6EBB89755}" presName="node" presStyleLbl="node1" presStyleIdx="2" presStyleCnt="4" custScaleX="114110" custScaleY="106682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D1A6B3C7-EA79-47B4-A6B6-1D2756DAE189}" type="pres">
      <dgm:prSet presAssocID="{A6039D45-F36C-4EF3-A066-D6B6EBB89755}" presName="dummy" presStyleCnt="0"/>
      <dgm:spPr/>
    </dgm:pt>
    <dgm:pt modelId="{9A61E2A0-9040-4EF9-B7BE-983722030486}" type="pres">
      <dgm:prSet presAssocID="{FA093636-4598-4B24-B929-8A9AD8FB955C}" presName="sibTrans" presStyleLbl="sibTrans2D1" presStyleIdx="2" presStyleCnt="4" custScaleX="114110" custScaleY="106682"/>
      <dgm:spPr/>
      <dgm:t>
        <a:bodyPr/>
        <a:lstStyle/>
        <a:p>
          <a:endParaRPr lang="pt-BR"/>
        </a:p>
      </dgm:t>
    </dgm:pt>
    <dgm:pt modelId="{5688137F-C269-46A0-B379-D73A2BCE71E2}" type="pres">
      <dgm:prSet presAssocID="{1B2F7602-46E8-4BEA-9B8C-51DC6405AB7A}" presName="node" presStyleLbl="node1" presStyleIdx="3" presStyleCnt="4" custScaleX="114110" custScaleY="106682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0AE694FA-7E73-4E09-9D00-217CF5E9610D}" type="pres">
      <dgm:prSet presAssocID="{1B2F7602-46E8-4BEA-9B8C-51DC6405AB7A}" presName="dummy" presStyleCnt="0"/>
      <dgm:spPr/>
    </dgm:pt>
    <dgm:pt modelId="{930A325E-9E79-40E0-942B-206BD0C6FC52}" type="pres">
      <dgm:prSet presAssocID="{9A5765AC-617A-4E46-BA70-5A6C18636A55}" presName="sibTrans" presStyleLbl="sibTrans2D1" presStyleIdx="3" presStyleCnt="4" custScaleX="114110" custScaleY="106682"/>
      <dgm:spPr/>
      <dgm:t>
        <a:bodyPr/>
        <a:lstStyle/>
        <a:p>
          <a:endParaRPr lang="pt-BR"/>
        </a:p>
      </dgm:t>
    </dgm:pt>
  </dgm:ptLst>
  <dgm:cxnLst>
    <dgm:cxn modelId="{DDAFA77A-B251-49DD-AF70-EC4335022CA3}" type="presOf" srcId="{9EDDEF36-9597-47D7-9A32-E23CA90C031D}" destId="{03334DF4-B996-44DA-BD01-79CC1FBA8507}" srcOrd="0" destOrd="0" presId="urn:microsoft.com/office/officeart/2005/8/layout/radial6"/>
    <dgm:cxn modelId="{C55BAE38-F0B9-47D3-A70F-FA160D54EB1E}" srcId="{8FD3EF6D-B08B-402E-8D84-F24ECA1580F4}" destId="{CBDB6707-46D8-4481-A97C-97B348CE838F}" srcOrd="1" destOrd="0" parTransId="{241B9DD7-BFF8-40D5-9625-EB0E3BA0328A}" sibTransId="{0602B6B5-CC05-44D8-86F2-47E672AC50E6}"/>
    <dgm:cxn modelId="{AAC0A333-3017-4829-A363-1AF541858896}" srcId="{98DA8AE2-98B9-4E73-AAFC-05BE8E3E61DE}" destId="{8FD3EF6D-B08B-402E-8D84-F24ECA1580F4}" srcOrd="0" destOrd="0" parTransId="{17E10A83-259A-4DCB-B820-63E607095922}" sibTransId="{357D8B4D-C291-404E-A330-016FC5DA50C4}"/>
    <dgm:cxn modelId="{3FE3E901-8556-4781-B17D-14A4F8AA31DC}" type="presOf" srcId="{1B2F7602-46E8-4BEA-9B8C-51DC6405AB7A}" destId="{5688137F-C269-46A0-B379-D73A2BCE71E2}" srcOrd="0" destOrd="0" presId="urn:microsoft.com/office/officeart/2005/8/layout/radial6"/>
    <dgm:cxn modelId="{932EFCE3-16C0-460D-AA65-037C9A6B75FA}" type="presOf" srcId="{A6039D45-F36C-4EF3-A066-D6B6EBB89755}" destId="{B3A1BDD2-304C-44C8-8F99-D5B7A025E56E}" srcOrd="0" destOrd="0" presId="urn:microsoft.com/office/officeart/2005/8/layout/radial6"/>
    <dgm:cxn modelId="{B9617305-1CBE-43D4-B854-1025B3D1BEF2}" srcId="{8FD3EF6D-B08B-402E-8D84-F24ECA1580F4}" destId="{A6039D45-F36C-4EF3-A066-D6B6EBB89755}" srcOrd="2" destOrd="0" parTransId="{B9534B12-DBDF-491E-BF8E-EACC53A5A338}" sibTransId="{FA093636-4598-4B24-B929-8A9AD8FB955C}"/>
    <dgm:cxn modelId="{57B0A97F-8CAC-4E8C-805D-70BC581AD063}" type="presOf" srcId="{0602B6B5-CC05-44D8-86F2-47E672AC50E6}" destId="{DF85B94B-DE9B-4057-88E0-52C19EA19033}" srcOrd="0" destOrd="0" presId="urn:microsoft.com/office/officeart/2005/8/layout/radial6"/>
    <dgm:cxn modelId="{43AEADEC-DFD7-4FD3-AA26-96776B98A08D}" type="presOf" srcId="{F9A18437-961F-4FA1-9032-486CF725886E}" destId="{01641308-4CA8-42AC-AA0F-04C906A944B4}" srcOrd="0" destOrd="0" presId="urn:microsoft.com/office/officeart/2005/8/layout/radial6"/>
    <dgm:cxn modelId="{144A24DB-DAFD-4202-ACFA-6B3F69ED96B9}" srcId="{8FD3EF6D-B08B-402E-8D84-F24ECA1580F4}" destId="{1B2F7602-46E8-4BEA-9B8C-51DC6405AB7A}" srcOrd="3" destOrd="0" parTransId="{F578C0EB-2CBF-4CA4-AC97-6567452EC7A5}" sibTransId="{9A5765AC-617A-4E46-BA70-5A6C18636A55}"/>
    <dgm:cxn modelId="{738E4D8B-ECA3-4DC9-854F-A859A6E83099}" type="presOf" srcId="{8FD3EF6D-B08B-402E-8D84-F24ECA1580F4}" destId="{80FD3B56-6D85-430A-94E0-1A7F6E567776}" srcOrd="0" destOrd="0" presId="urn:microsoft.com/office/officeart/2005/8/layout/radial6"/>
    <dgm:cxn modelId="{0F044A13-9B42-42C0-AD81-3596042FD027}" srcId="{8FD3EF6D-B08B-402E-8D84-F24ECA1580F4}" destId="{F9A18437-961F-4FA1-9032-486CF725886E}" srcOrd="0" destOrd="0" parTransId="{8CC5FF13-2222-4960-BB10-C06826F13597}" sibTransId="{9EDDEF36-9597-47D7-9A32-E23CA90C031D}"/>
    <dgm:cxn modelId="{E29000D1-B09F-4BDA-9292-A3D37B1D06B2}" type="presOf" srcId="{FA093636-4598-4B24-B929-8A9AD8FB955C}" destId="{9A61E2A0-9040-4EF9-B7BE-983722030486}" srcOrd="0" destOrd="0" presId="urn:microsoft.com/office/officeart/2005/8/layout/radial6"/>
    <dgm:cxn modelId="{86396A35-4A32-48AB-B844-AD89C0BBA7B9}" type="presOf" srcId="{CBDB6707-46D8-4481-A97C-97B348CE838F}" destId="{313AD1B7-12A1-4019-9E84-E72503CB32F5}" srcOrd="0" destOrd="0" presId="urn:microsoft.com/office/officeart/2005/8/layout/radial6"/>
    <dgm:cxn modelId="{DF6FA9AE-A93A-481C-8F67-CF1BB9DB036B}" type="presOf" srcId="{98DA8AE2-98B9-4E73-AAFC-05BE8E3E61DE}" destId="{BD7D6CDF-5E91-4017-BFA3-D2DA8379233F}" srcOrd="0" destOrd="0" presId="urn:microsoft.com/office/officeart/2005/8/layout/radial6"/>
    <dgm:cxn modelId="{01A206AF-1601-494C-8E36-87F152D9C2D1}" type="presOf" srcId="{9A5765AC-617A-4E46-BA70-5A6C18636A55}" destId="{930A325E-9E79-40E0-942B-206BD0C6FC52}" srcOrd="0" destOrd="0" presId="urn:microsoft.com/office/officeart/2005/8/layout/radial6"/>
    <dgm:cxn modelId="{017DA8D8-40DF-4C40-893B-EF0083AD7F56}" type="presParOf" srcId="{BD7D6CDF-5E91-4017-BFA3-D2DA8379233F}" destId="{80FD3B56-6D85-430A-94E0-1A7F6E567776}" srcOrd="0" destOrd="0" presId="urn:microsoft.com/office/officeart/2005/8/layout/radial6"/>
    <dgm:cxn modelId="{12F085F6-84FF-42C8-A4C9-FBF1F5A37D48}" type="presParOf" srcId="{BD7D6CDF-5E91-4017-BFA3-D2DA8379233F}" destId="{01641308-4CA8-42AC-AA0F-04C906A944B4}" srcOrd="1" destOrd="0" presId="urn:microsoft.com/office/officeart/2005/8/layout/radial6"/>
    <dgm:cxn modelId="{1BB3F448-F4A5-4B2E-99D1-BA4F229032B4}" type="presParOf" srcId="{BD7D6CDF-5E91-4017-BFA3-D2DA8379233F}" destId="{723B6AC1-7C73-4172-8742-57834A0FF82C}" srcOrd="2" destOrd="0" presId="urn:microsoft.com/office/officeart/2005/8/layout/radial6"/>
    <dgm:cxn modelId="{732EC065-7070-4325-B8DB-03B1E623B6F2}" type="presParOf" srcId="{BD7D6CDF-5E91-4017-BFA3-D2DA8379233F}" destId="{03334DF4-B996-44DA-BD01-79CC1FBA8507}" srcOrd="3" destOrd="0" presId="urn:microsoft.com/office/officeart/2005/8/layout/radial6"/>
    <dgm:cxn modelId="{646D4768-29BC-4C2E-9974-92C038ACA560}" type="presParOf" srcId="{BD7D6CDF-5E91-4017-BFA3-D2DA8379233F}" destId="{313AD1B7-12A1-4019-9E84-E72503CB32F5}" srcOrd="4" destOrd="0" presId="urn:microsoft.com/office/officeart/2005/8/layout/radial6"/>
    <dgm:cxn modelId="{B7D5D740-F292-43AA-B3AB-A47B1B5FB006}" type="presParOf" srcId="{BD7D6CDF-5E91-4017-BFA3-D2DA8379233F}" destId="{6F2539B3-9756-4AAD-9A29-F046E4A8880D}" srcOrd="5" destOrd="0" presId="urn:microsoft.com/office/officeart/2005/8/layout/radial6"/>
    <dgm:cxn modelId="{F00DEDF5-590D-4CA1-8D1C-EAE46407F9EF}" type="presParOf" srcId="{BD7D6CDF-5E91-4017-BFA3-D2DA8379233F}" destId="{DF85B94B-DE9B-4057-88E0-52C19EA19033}" srcOrd="6" destOrd="0" presId="urn:microsoft.com/office/officeart/2005/8/layout/radial6"/>
    <dgm:cxn modelId="{D1C63867-9D36-4260-B25D-BCCD93679E7C}" type="presParOf" srcId="{BD7D6CDF-5E91-4017-BFA3-D2DA8379233F}" destId="{B3A1BDD2-304C-44C8-8F99-D5B7A025E56E}" srcOrd="7" destOrd="0" presId="urn:microsoft.com/office/officeart/2005/8/layout/radial6"/>
    <dgm:cxn modelId="{1BD2EE71-7061-4EE3-AE3E-12C87DF37F35}" type="presParOf" srcId="{BD7D6CDF-5E91-4017-BFA3-D2DA8379233F}" destId="{D1A6B3C7-EA79-47B4-A6B6-1D2756DAE189}" srcOrd="8" destOrd="0" presId="urn:microsoft.com/office/officeart/2005/8/layout/radial6"/>
    <dgm:cxn modelId="{5E21D61E-B9DF-44FE-BFA8-549347291AB2}" type="presParOf" srcId="{BD7D6CDF-5E91-4017-BFA3-D2DA8379233F}" destId="{9A61E2A0-9040-4EF9-B7BE-983722030486}" srcOrd="9" destOrd="0" presId="urn:microsoft.com/office/officeart/2005/8/layout/radial6"/>
    <dgm:cxn modelId="{1138A706-EFC7-4771-A39F-1A9D5B4F5010}" type="presParOf" srcId="{BD7D6CDF-5E91-4017-BFA3-D2DA8379233F}" destId="{5688137F-C269-46A0-B379-D73A2BCE71E2}" srcOrd="10" destOrd="0" presId="urn:microsoft.com/office/officeart/2005/8/layout/radial6"/>
    <dgm:cxn modelId="{7B64D27B-3646-49CE-977A-77EE7AE3EA55}" type="presParOf" srcId="{BD7D6CDF-5E91-4017-BFA3-D2DA8379233F}" destId="{0AE694FA-7E73-4E09-9D00-217CF5E9610D}" srcOrd="11" destOrd="0" presId="urn:microsoft.com/office/officeart/2005/8/layout/radial6"/>
    <dgm:cxn modelId="{F29A42D2-939C-43B5-9269-A7A2E984F563}" type="presParOf" srcId="{BD7D6CDF-5E91-4017-BFA3-D2DA8379233F}" destId="{930A325E-9E79-40E0-942B-206BD0C6FC52}" srcOrd="12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xmlns="" relId="rId1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8DA8AE2-98B9-4E73-AAFC-05BE8E3E61DE}" type="doc">
      <dgm:prSet loTypeId="urn:microsoft.com/office/officeart/2005/8/layout/radial6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8FD3EF6D-B08B-402E-8D84-F24ECA1580F4}">
      <dgm:prSet phldrT="[Texto]" custT="1"/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pt-BR" sz="500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Nós da REDE ECOS</a:t>
          </a:r>
          <a:endParaRPr lang="pt-BR" sz="500" b="1" dirty="0">
            <a:solidFill>
              <a:srgbClr val="FFFF00"/>
            </a:solidFill>
            <a:latin typeface="Arial" pitchFamily="34" charset="0"/>
            <a:cs typeface="Arial" pitchFamily="34" charset="0"/>
          </a:endParaRPr>
        </a:p>
      </dgm:t>
    </dgm:pt>
    <dgm:pt modelId="{17E10A83-259A-4DCB-B820-63E607095922}" type="parTrans" cxnId="{AAC0A333-3017-4829-A363-1AF541858896}">
      <dgm:prSet/>
      <dgm:spPr/>
      <dgm:t>
        <a:bodyPr/>
        <a:lstStyle/>
        <a:p>
          <a:endParaRPr lang="pt-BR" sz="500">
            <a:latin typeface="Arial" pitchFamily="34" charset="0"/>
            <a:cs typeface="Arial" pitchFamily="34" charset="0"/>
          </a:endParaRPr>
        </a:p>
      </dgm:t>
    </dgm:pt>
    <dgm:pt modelId="{357D8B4D-C291-404E-A330-016FC5DA50C4}" type="sibTrans" cxnId="{AAC0A333-3017-4829-A363-1AF541858896}">
      <dgm:prSet/>
      <dgm:spPr/>
      <dgm:t>
        <a:bodyPr/>
        <a:lstStyle/>
        <a:p>
          <a:endParaRPr lang="pt-BR" sz="500">
            <a:latin typeface="Arial" pitchFamily="34" charset="0"/>
            <a:cs typeface="Arial" pitchFamily="34" charset="0"/>
          </a:endParaRPr>
        </a:p>
      </dgm:t>
    </dgm:pt>
    <dgm:pt modelId="{F9A18437-961F-4FA1-9032-486CF725886E}">
      <dgm:prSet phldrT="[Texto]" custT="1"/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pt-BR" sz="500" b="1" dirty="0" smtClean="0">
              <a:latin typeface="Arial" pitchFamily="34" charset="0"/>
              <a:cs typeface="Arial" pitchFamily="34" charset="0"/>
            </a:rPr>
            <a:t>SES: NES e NEASIOPS</a:t>
          </a:r>
        </a:p>
      </dgm:t>
    </dgm:pt>
    <dgm:pt modelId="{8CC5FF13-2222-4960-BB10-C06826F13597}" type="parTrans" cxnId="{0F044A13-9B42-42C0-AD81-3596042FD027}">
      <dgm:prSet/>
      <dgm:spPr/>
      <dgm:t>
        <a:bodyPr/>
        <a:lstStyle/>
        <a:p>
          <a:endParaRPr lang="pt-BR" sz="500">
            <a:latin typeface="Arial" pitchFamily="34" charset="0"/>
            <a:cs typeface="Arial" pitchFamily="34" charset="0"/>
          </a:endParaRPr>
        </a:p>
      </dgm:t>
    </dgm:pt>
    <dgm:pt modelId="{9EDDEF36-9597-47D7-9A32-E23CA90C031D}" type="sibTrans" cxnId="{0F044A13-9B42-42C0-AD81-3596042FD027}">
      <dgm:prSet/>
      <dgm:spPr/>
      <dgm:t>
        <a:bodyPr/>
        <a:lstStyle/>
        <a:p>
          <a:endParaRPr lang="pt-BR" sz="500">
            <a:latin typeface="Arial" pitchFamily="34" charset="0"/>
            <a:cs typeface="Arial" pitchFamily="34" charset="0"/>
          </a:endParaRPr>
        </a:p>
      </dgm:t>
    </dgm:pt>
    <dgm:pt modelId="{CBDB6707-46D8-4481-A97C-97B348CE838F}">
      <dgm:prSet phldrT="[Texto]" custT="1"/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pt-BR" sz="500" b="1" dirty="0" smtClean="0">
              <a:latin typeface="Arial" pitchFamily="34" charset="0"/>
              <a:cs typeface="Arial" pitchFamily="34" charset="0"/>
            </a:rPr>
            <a:t>Universi-dades</a:t>
          </a:r>
          <a:endParaRPr lang="pt-BR" sz="500" b="1" dirty="0">
            <a:latin typeface="Arial" pitchFamily="34" charset="0"/>
            <a:cs typeface="Arial" pitchFamily="34" charset="0"/>
          </a:endParaRPr>
        </a:p>
      </dgm:t>
    </dgm:pt>
    <dgm:pt modelId="{241B9DD7-BFF8-40D5-9625-EB0E3BA0328A}" type="parTrans" cxnId="{C55BAE38-F0B9-47D3-A70F-FA160D54EB1E}">
      <dgm:prSet/>
      <dgm:spPr/>
      <dgm:t>
        <a:bodyPr/>
        <a:lstStyle/>
        <a:p>
          <a:endParaRPr lang="pt-BR" sz="500">
            <a:latin typeface="Arial" pitchFamily="34" charset="0"/>
            <a:cs typeface="Arial" pitchFamily="34" charset="0"/>
          </a:endParaRPr>
        </a:p>
      </dgm:t>
    </dgm:pt>
    <dgm:pt modelId="{0602B6B5-CC05-44D8-86F2-47E672AC50E6}" type="sibTrans" cxnId="{C55BAE38-F0B9-47D3-A70F-FA160D54EB1E}">
      <dgm:prSet/>
      <dgm:spPr/>
      <dgm:t>
        <a:bodyPr/>
        <a:lstStyle/>
        <a:p>
          <a:endParaRPr lang="pt-BR" sz="500">
            <a:latin typeface="Arial" pitchFamily="34" charset="0"/>
            <a:cs typeface="Arial" pitchFamily="34" charset="0"/>
          </a:endParaRPr>
        </a:p>
      </dgm:t>
    </dgm:pt>
    <dgm:pt modelId="{A6039D45-F36C-4EF3-A066-D6B6EBB89755}">
      <dgm:prSet phldrT="[Texto]" custT="1"/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pt-BR" sz="500" b="1" dirty="0" smtClean="0">
              <a:latin typeface="Arial" pitchFamily="34" charset="0"/>
              <a:cs typeface="Arial" pitchFamily="34" charset="0"/>
            </a:rPr>
            <a:t>Institutos de Pesquisa</a:t>
          </a:r>
          <a:endParaRPr lang="pt-BR" sz="500" b="1" dirty="0">
            <a:latin typeface="Arial" pitchFamily="34" charset="0"/>
            <a:cs typeface="Arial" pitchFamily="34" charset="0"/>
          </a:endParaRPr>
        </a:p>
      </dgm:t>
    </dgm:pt>
    <dgm:pt modelId="{B9534B12-DBDF-491E-BF8E-EACC53A5A338}" type="parTrans" cxnId="{B9617305-1CBE-43D4-B854-1025B3D1BEF2}">
      <dgm:prSet/>
      <dgm:spPr/>
      <dgm:t>
        <a:bodyPr/>
        <a:lstStyle/>
        <a:p>
          <a:endParaRPr lang="pt-BR" sz="500">
            <a:latin typeface="Arial" pitchFamily="34" charset="0"/>
            <a:cs typeface="Arial" pitchFamily="34" charset="0"/>
          </a:endParaRPr>
        </a:p>
      </dgm:t>
    </dgm:pt>
    <dgm:pt modelId="{FA093636-4598-4B24-B929-8A9AD8FB955C}" type="sibTrans" cxnId="{B9617305-1CBE-43D4-B854-1025B3D1BEF2}">
      <dgm:prSet/>
      <dgm:spPr/>
      <dgm:t>
        <a:bodyPr/>
        <a:lstStyle/>
        <a:p>
          <a:endParaRPr lang="pt-BR" sz="500">
            <a:latin typeface="Arial" pitchFamily="34" charset="0"/>
            <a:cs typeface="Arial" pitchFamily="34" charset="0"/>
          </a:endParaRPr>
        </a:p>
      </dgm:t>
    </dgm:pt>
    <dgm:pt modelId="{1B2F7602-46E8-4BEA-9B8C-51DC6405AB7A}">
      <dgm:prSet phldrT="[Texto]" custT="1"/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pt-BR" sz="500" b="1" dirty="0" smtClean="0">
              <a:latin typeface="Arial" pitchFamily="34" charset="0"/>
              <a:cs typeface="Arial" pitchFamily="34" charset="0"/>
            </a:rPr>
            <a:t>Escolas de Saúde Pública</a:t>
          </a:r>
          <a:endParaRPr lang="pt-BR" sz="500" b="1" dirty="0">
            <a:latin typeface="Arial" pitchFamily="34" charset="0"/>
            <a:cs typeface="Arial" pitchFamily="34" charset="0"/>
          </a:endParaRPr>
        </a:p>
      </dgm:t>
    </dgm:pt>
    <dgm:pt modelId="{F578C0EB-2CBF-4CA4-AC97-6567452EC7A5}" type="parTrans" cxnId="{144A24DB-DAFD-4202-ACFA-6B3F69ED96B9}">
      <dgm:prSet/>
      <dgm:spPr/>
      <dgm:t>
        <a:bodyPr/>
        <a:lstStyle/>
        <a:p>
          <a:endParaRPr lang="pt-BR" sz="500">
            <a:latin typeface="Arial" pitchFamily="34" charset="0"/>
            <a:cs typeface="Arial" pitchFamily="34" charset="0"/>
          </a:endParaRPr>
        </a:p>
      </dgm:t>
    </dgm:pt>
    <dgm:pt modelId="{9A5765AC-617A-4E46-BA70-5A6C18636A55}" type="sibTrans" cxnId="{144A24DB-DAFD-4202-ACFA-6B3F69ED96B9}">
      <dgm:prSet/>
      <dgm:spPr/>
      <dgm:t>
        <a:bodyPr/>
        <a:lstStyle/>
        <a:p>
          <a:endParaRPr lang="pt-BR" sz="500">
            <a:latin typeface="Arial" pitchFamily="34" charset="0"/>
            <a:cs typeface="Arial" pitchFamily="34" charset="0"/>
          </a:endParaRPr>
        </a:p>
      </dgm:t>
    </dgm:pt>
    <dgm:pt modelId="{BD7D6CDF-5E91-4017-BFA3-D2DA8379233F}" type="pres">
      <dgm:prSet presAssocID="{98DA8AE2-98B9-4E73-AAFC-05BE8E3E61DE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80FD3B56-6D85-430A-94E0-1A7F6E567776}" type="pres">
      <dgm:prSet presAssocID="{8FD3EF6D-B08B-402E-8D84-F24ECA1580F4}" presName="centerShape" presStyleLbl="node0" presStyleIdx="0" presStyleCnt="1" custScaleX="87768" custScaleY="79449"/>
      <dgm:spPr/>
      <dgm:t>
        <a:bodyPr/>
        <a:lstStyle/>
        <a:p>
          <a:endParaRPr lang="pt-BR"/>
        </a:p>
      </dgm:t>
    </dgm:pt>
    <dgm:pt modelId="{01641308-4CA8-42AC-AA0F-04C906A944B4}" type="pres">
      <dgm:prSet presAssocID="{F9A18437-961F-4FA1-9032-486CF725886E}" presName="node" presStyleLbl="node1" presStyleIdx="0" presStyleCnt="4" custScaleX="118192" custScaleY="97742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723B6AC1-7C73-4172-8742-57834A0FF82C}" type="pres">
      <dgm:prSet presAssocID="{F9A18437-961F-4FA1-9032-486CF725886E}" presName="dummy" presStyleCnt="0"/>
      <dgm:spPr/>
    </dgm:pt>
    <dgm:pt modelId="{03334DF4-B996-44DA-BD01-79CC1FBA8507}" type="pres">
      <dgm:prSet presAssocID="{9EDDEF36-9597-47D7-9A32-E23CA90C031D}" presName="sibTrans" presStyleLbl="sibTrans2D1" presStyleIdx="0" presStyleCnt="4" custScaleX="114110" custScaleY="106682"/>
      <dgm:spPr/>
      <dgm:t>
        <a:bodyPr/>
        <a:lstStyle/>
        <a:p>
          <a:endParaRPr lang="pt-BR"/>
        </a:p>
      </dgm:t>
    </dgm:pt>
    <dgm:pt modelId="{313AD1B7-12A1-4019-9E84-E72503CB32F5}" type="pres">
      <dgm:prSet presAssocID="{CBDB6707-46D8-4481-A97C-97B348CE838F}" presName="node" presStyleLbl="node1" presStyleIdx="1" presStyleCnt="4" custScaleX="116433" custScaleY="106682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6F2539B3-9756-4AAD-9A29-F046E4A8880D}" type="pres">
      <dgm:prSet presAssocID="{CBDB6707-46D8-4481-A97C-97B348CE838F}" presName="dummy" presStyleCnt="0"/>
      <dgm:spPr/>
    </dgm:pt>
    <dgm:pt modelId="{DF85B94B-DE9B-4057-88E0-52C19EA19033}" type="pres">
      <dgm:prSet presAssocID="{0602B6B5-CC05-44D8-86F2-47E672AC50E6}" presName="sibTrans" presStyleLbl="sibTrans2D1" presStyleIdx="1" presStyleCnt="4" custScaleX="114110" custScaleY="106682"/>
      <dgm:spPr/>
      <dgm:t>
        <a:bodyPr/>
        <a:lstStyle/>
        <a:p>
          <a:endParaRPr lang="pt-BR"/>
        </a:p>
      </dgm:t>
    </dgm:pt>
    <dgm:pt modelId="{B3A1BDD2-304C-44C8-8F99-D5B7A025E56E}" type="pres">
      <dgm:prSet presAssocID="{A6039D45-F36C-4EF3-A066-D6B6EBB89755}" presName="node" presStyleLbl="node1" presStyleIdx="2" presStyleCnt="4" custScaleX="114110" custScaleY="106682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D1A6B3C7-EA79-47B4-A6B6-1D2756DAE189}" type="pres">
      <dgm:prSet presAssocID="{A6039D45-F36C-4EF3-A066-D6B6EBB89755}" presName="dummy" presStyleCnt="0"/>
      <dgm:spPr/>
    </dgm:pt>
    <dgm:pt modelId="{9A61E2A0-9040-4EF9-B7BE-983722030486}" type="pres">
      <dgm:prSet presAssocID="{FA093636-4598-4B24-B929-8A9AD8FB955C}" presName="sibTrans" presStyleLbl="sibTrans2D1" presStyleIdx="2" presStyleCnt="4" custScaleX="114110" custScaleY="106682"/>
      <dgm:spPr/>
      <dgm:t>
        <a:bodyPr/>
        <a:lstStyle/>
        <a:p>
          <a:endParaRPr lang="pt-BR"/>
        </a:p>
      </dgm:t>
    </dgm:pt>
    <dgm:pt modelId="{5688137F-C269-46A0-B379-D73A2BCE71E2}" type="pres">
      <dgm:prSet presAssocID="{1B2F7602-46E8-4BEA-9B8C-51DC6405AB7A}" presName="node" presStyleLbl="node1" presStyleIdx="3" presStyleCnt="4" custScaleX="114110" custScaleY="106682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0AE694FA-7E73-4E09-9D00-217CF5E9610D}" type="pres">
      <dgm:prSet presAssocID="{1B2F7602-46E8-4BEA-9B8C-51DC6405AB7A}" presName="dummy" presStyleCnt="0"/>
      <dgm:spPr/>
    </dgm:pt>
    <dgm:pt modelId="{930A325E-9E79-40E0-942B-206BD0C6FC52}" type="pres">
      <dgm:prSet presAssocID="{9A5765AC-617A-4E46-BA70-5A6C18636A55}" presName="sibTrans" presStyleLbl="sibTrans2D1" presStyleIdx="3" presStyleCnt="4" custScaleX="114110" custScaleY="106682"/>
      <dgm:spPr/>
      <dgm:t>
        <a:bodyPr/>
        <a:lstStyle/>
        <a:p>
          <a:endParaRPr lang="pt-BR"/>
        </a:p>
      </dgm:t>
    </dgm:pt>
  </dgm:ptLst>
  <dgm:cxnLst>
    <dgm:cxn modelId="{C8717EE6-EB3E-4446-981C-8C6419652AB4}" type="presOf" srcId="{1B2F7602-46E8-4BEA-9B8C-51DC6405AB7A}" destId="{5688137F-C269-46A0-B379-D73A2BCE71E2}" srcOrd="0" destOrd="0" presId="urn:microsoft.com/office/officeart/2005/8/layout/radial6"/>
    <dgm:cxn modelId="{9CEECEB7-9D78-4651-8D8D-9633F0B893A3}" type="presOf" srcId="{CBDB6707-46D8-4481-A97C-97B348CE838F}" destId="{313AD1B7-12A1-4019-9E84-E72503CB32F5}" srcOrd="0" destOrd="0" presId="urn:microsoft.com/office/officeart/2005/8/layout/radial6"/>
    <dgm:cxn modelId="{88DD5ED0-E249-48CB-8BBD-EA876EDDE4F9}" type="presOf" srcId="{0602B6B5-CC05-44D8-86F2-47E672AC50E6}" destId="{DF85B94B-DE9B-4057-88E0-52C19EA19033}" srcOrd="0" destOrd="0" presId="urn:microsoft.com/office/officeart/2005/8/layout/radial6"/>
    <dgm:cxn modelId="{C31B4F25-255C-47F5-9CF4-39A40FE36871}" type="presOf" srcId="{FA093636-4598-4B24-B929-8A9AD8FB955C}" destId="{9A61E2A0-9040-4EF9-B7BE-983722030486}" srcOrd="0" destOrd="0" presId="urn:microsoft.com/office/officeart/2005/8/layout/radial6"/>
    <dgm:cxn modelId="{0F044A13-9B42-42C0-AD81-3596042FD027}" srcId="{8FD3EF6D-B08B-402E-8D84-F24ECA1580F4}" destId="{F9A18437-961F-4FA1-9032-486CF725886E}" srcOrd="0" destOrd="0" parTransId="{8CC5FF13-2222-4960-BB10-C06826F13597}" sibTransId="{9EDDEF36-9597-47D7-9A32-E23CA90C031D}"/>
    <dgm:cxn modelId="{6CF75244-50E1-4692-BD99-DE14AAE843C0}" type="presOf" srcId="{F9A18437-961F-4FA1-9032-486CF725886E}" destId="{01641308-4CA8-42AC-AA0F-04C906A944B4}" srcOrd="0" destOrd="0" presId="urn:microsoft.com/office/officeart/2005/8/layout/radial6"/>
    <dgm:cxn modelId="{21AEA5C5-B312-40A1-AF6C-934060A7469B}" type="presOf" srcId="{8FD3EF6D-B08B-402E-8D84-F24ECA1580F4}" destId="{80FD3B56-6D85-430A-94E0-1A7F6E567776}" srcOrd="0" destOrd="0" presId="urn:microsoft.com/office/officeart/2005/8/layout/radial6"/>
    <dgm:cxn modelId="{6CDCBE87-D3D8-4182-92A5-D290D61A57A5}" type="presOf" srcId="{98DA8AE2-98B9-4E73-AAFC-05BE8E3E61DE}" destId="{BD7D6CDF-5E91-4017-BFA3-D2DA8379233F}" srcOrd="0" destOrd="0" presId="urn:microsoft.com/office/officeart/2005/8/layout/radial6"/>
    <dgm:cxn modelId="{144A24DB-DAFD-4202-ACFA-6B3F69ED96B9}" srcId="{8FD3EF6D-B08B-402E-8D84-F24ECA1580F4}" destId="{1B2F7602-46E8-4BEA-9B8C-51DC6405AB7A}" srcOrd="3" destOrd="0" parTransId="{F578C0EB-2CBF-4CA4-AC97-6567452EC7A5}" sibTransId="{9A5765AC-617A-4E46-BA70-5A6C18636A55}"/>
    <dgm:cxn modelId="{C55BAE38-F0B9-47D3-A70F-FA160D54EB1E}" srcId="{8FD3EF6D-B08B-402E-8D84-F24ECA1580F4}" destId="{CBDB6707-46D8-4481-A97C-97B348CE838F}" srcOrd="1" destOrd="0" parTransId="{241B9DD7-BFF8-40D5-9625-EB0E3BA0328A}" sibTransId="{0602B6B5-CC05-44D8-86F2-47E672AC50E6}"/>
    <dgm:cxn modelId="{AAC0A333-3017-4829-A363-1AF541858896}" srcId="{98DA8AE2-98B9-4E73-AAFC-05BE8E3E61DE}" destId="{8FD3EF6D-B08B-402E-8D84-F24ECA1580F4}" srcOrd="0" destOrd="0" parTransId="{17E10A83-259A-4DCB-B820-63E607095922}" sibTransId="{357D8B4D-C291-404E-A330-016FC5DA50C4}"/>
    <dgm:cxn modelId="{885F2F3A-BD01-435B-814F-37292BFFB463}" type="presOf" srcId="{A6039D45-F36C-4EF3-A066-D6B6EBB89755}" destId="{B3A1BDD2-304C-44C8-8F99-D5B7A025E56E}" srcOrd="0" destOrd="0" presId="urn:microsoft.com/office/officeart/2005/8/layout/radial6"/>
    <dgm:cxn modelId="{1FCA5188-507D-486A-87CC-7C648E132E32}" type="presOf" srcId="{9EDDEF36-9597-47D7-9A32-E23CA90C031D}" destId="{03334DF4-B996-44DA-BD01-79CC1FBA8507}" srcOrd="0" destOrd="0" presId="urn:microsoft.com/office/officeart/2005/8/layout/radial6"/>
    <dgm:cxn modelId="{1A678580-6444-4789-945D-FE7AB459EC53}" type="presOf" srcId="{9A5765AC-617A-4E46-BA70-5A6C18636A55}" destId="{930A325E-9E79-40E0-942B-206BD0C6FC52}" srcOrd="0" destOrd="0" presId="urn:microsoft.com/office/officeart/2005/8/layout/radial6"/>
    <dgm:cxn modelId="{B9617305-1CBE-43D4-B854-1025B3D1BEF2}" srcId="{8FD3EF6D-B08B-402E-8D84-F24ECA1580F4}" destId="{A6039D45-F36C-4EF3-A066-D6B6EBB89755}" srcOrd="2" destOrd="0" parTransId="{B9534B12-DBDF-491E-BF8E-EACC53A5A338}" sibTransId="{FA093636-4598-4B24-B929-8A9AD8FB955C}"/>
    <dgm:cxn modelId="{798B4DB6-1DDF-4837-8335-8FF1CDE414E1}" type="presParOf" srcId="{BD7D6CDF-5E91-4017-BFA3-D2DA8379233F}" destId="{80FD3B56-6D85-430A-94E0-1A7F6E567776}" srcOrd="0" destOrd="0" presId="urn:microsoft.com/office/officeart/2005/8/layout/radial6"/>
    <dgm:cxn modelId="{32C5B513-2109-4AD7-815B-687D83E4BBAC}" type="presParOf" srcId="{BD7D6CDF-5E91-4017-BFA3-D2DA8379233F}" destId="{01641308-4CA8-42AC-AA0F-04C906A944B4}" srcOrd="1" destOrd="0" presId="urn:microsoft.com/office/officeart/2005/8/layout/radial6"/>
    <dgm:cxn modelId="{B75A7C7E-1B4B-4DA4-A3C1-1503FC09848C}" type="presParOf" srcId="{BD7D6CDF-5E91-4017-BFA3-D2DA8379233F}" destId="{723B6AC1-7C73-4172-8742-57834A0FF82C}" srcOrd="2" destOrd="0" presId="urn:microsoft.com/office/officeart/2005/8/layout/radial6"/>
    <dgm:cxn modelId="{BF5953C9-B72D-4EAD-A32C-D611919CF4A4}" type="presParOf" srcId="{BD7D6CDF-5E91-4017-BFA3-D2DA8379233F}" destId="{03334DF4-B996-44DA-BD01-79CC1FBA8507}" srcOrd="3" destOrd="0" presId="urn:microsoft.com/office/officeart/2005/8/layout/radial6"/>
    <dgm:cxn modelId="{FCE374D1-5F8E-4A77-86F1-C4AE24ACA5DF}" type="presParOf" srcId="{BD7D6CDF-5E91-4017-BFA3-D2DA8379233F}" destId="{313AD1B7-12A1-4019-9E84-E72503CB32F5}" srcOrd="4" destOrd="0" presId="urn:microsoft.com/office/officeart/2005/8/layout/radial6"/>
    <dgm:cxn modelId="{59B86A42-36E3-452B-9047-AB67C673D406}" type="presParOf" srcId="{BD7D6CDF-5E91-4017-BFA3-D2DA8379233F}" destId="{6F2539B3-9756-4AAD-9A29-F046E4A8880D}" srcOrd="5" destOrd="0" presId="urn:microsoft.com/office/officeart/2005/8/layout/radial6"/>
    <dgm:cxn modelId="{1CBDC2A1-F3F4-42FD-8EBC-50C79E4AC23F}" type="presParOf" srcId="{BD7D6CDF-5E91-4017-BFA3-D2DA8379233F}" destId="{DF85B94B-DE9B-4057-88E0-52C19EA19033}" srcOrd="6" destOrd="0" presId="urn:microsoft.com/office/officeart/2005/8/layout/radial6"/>
    <dgm:cxn modelId="{246C59C3-62B9-4266-8167-362ECC463F42}" type="presParOf" srcId="{BD7D6CDF-5E91-4017-BFA3-D2DA8379233F}" destId="{B3A1BDD2-304C-44C8-8F99-D5B7A025E56E}" srcOrd="7" destOrd="0" presId="urn:microsoft.com/office/officeart/2005/8/layout/radial6"/>
    <dgm:cxn modelId="{E872393F-E9CF-43D7-8062-124D50D8A38B}" type="presParOf" srcId="{BD7D6CDF-5E91-4017-BFA3-D2DA8379233F}" destId="{D1A6B3C7-EA79-47B4-A6B6-1D2756DAE189}" srcOrd="8" destOrd="0" presId="urn:microsoft.com/office/officeart/2005/8/layout/radial6"/>
    <dgm:cxn modelId="{68661455-2671-4D4D-9C51-784079769DD7}" type="presParOf" srcId="{BD7D6CDF-5E91-4017-BFA3-D2DA8379233F}" destId="{9A61E2A0-9040-4EF9-B7BE-983722030486}" srcOrd="9" destOrd="0" presId="urn:microsoft.com/office/officeart/2005/8/layout/radial6"/>
    <dgm:cxn modelId="{3D3F44CA-EAED-424A-A91B-4E88120F8C1B}" type="presParOf" srcId="{BD7D6CDF-5E91-4017-BFA3-D2DA8379233F}" destId="{5688137F-C269-46A0-B379-D73A2BCE71E2}" srcOrd="10" destOrd="0" presId="urn:microsoft.com/office/officeart/2005/8/layout/radial6"/>
    <dgm:cxn modelId="{B50795FF-FD84-4763-8C61-577F0765BEAF}" type="presParOf" srcId="{BD7D6CDF-5E91-4017-BFA3-D2DA8379233F}" destId="{0AE694FA-7E73-4E09-9D00-217CF5E9610D}" srcOrd="11" destOrd="0" presId="urn:microsoft.com/office/officeart/2005/8/layout/radial6"/>
    <dgm:cxn modelId="{9B64F050-249C-4670-94AA-AEE508418AD5}" type="presParOf" srcId="{BD7D6CDF-5E91-4017-BFA3-D2DA8379233F}" destId="{930A325E-9E79-40E0-942B-206BD0C6FC52}" srcOrd="12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xmlns="" relId="rId22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98DA8AE2-98B9-4E73-AAFC-05BE8E3E61DE}" type="doc">
      <dgm:prSet loTypeId="urn:microsoft.com/office/officeart/2005/8/layout/radial6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8FD3EF6D-B08B-402E-8D84-F24ECA1580F4}">
      <dgm:prSet phldrT="[Texto]" custT="1"/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pt-BR" sz="500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Nós da REDE ECOS</a:t>
          </a:r>
          <a:endParaRPr lang="pt-BR" sz="500" b="1" dirty="0">
            <a:solidFill>
              <a:srgbClr val="FFFF00"/>
            </a:solidFill>
            <a:latin typeface="Arial" pitchFamily="34" charset="0"/>
            <a:cs typeface="Arial" pitchFamily="34" charset="0"/>
          </a:endParaRPr>
        </a:p>
      </dgm:t>
    </dgm:pt>
    <dgm:pt modelId="{17E10A83-259A-4DCB-B820-63E607095922}" type="parTrans" cxnId="{AAC0A333-3017-4829-A363-1AF541858896}">
      <dgm:prSet/>
      <dgm:spPr/>
      <dgm:t>
        <a:bodyPr/>
        <a:lstStyle/>
        <a:p>
          <a:endParaRPr lang="pt-BR" sz="500">
            <a:latin typeface="Arial" pitchFamily="34" charset="0"/>
            <a:cs typeface="Arial" pitchFamily="34" charset="0"/>
          </a:endParaRPr>
        </a:p>
      </dgm:t>
    </dgm:pt>
    <dgm:pt modelId="{357D8B4D-C291-404E-A330-016FC5DA50C4}" type="sibTrans" cxnId="{AAC0A333-3017-4829-A363-1AF541858896}">
      <dgm:prSet/>
      <dgm:spPr/>
      <dgm:t>
        <a:bodyPr/>
        <a:lstStyle/>
        <a:p>
          <a:endParaRPr lang="pt-BR" sz="500">
            <a:latin typeface="Arial" pitchFamily="34" charset="0"/>
            <a:cs typeface="Arial" pitchFamily="34" charset="0"/>
          </a:endParaRPr>
        </a:p>
      </dgm:t>
    </dgm:pt>
    <dgm:pt modelId="{F9A18437-961F-4FA1-9032-486CF725886E}">
      <dgm:prSet phldrT="[Texto]" custT="1"/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pt-BR" sz="500" b="1" dirty="0" smtClean="0">
              <a:latin typeface="Arial" pitchFamily="34" charset="0"/>
              <a:cs typeface="Arial" pitchFamily="34" charset="0"/>
            </a:rPr>
            <a:t>SES: NES e NEASIOPS</a:t>
          </a:r>
        </a:p>
      </dgm:t>
    </dgm:pt>
    <dgm:pt modelId="{8CC5FF13-2222-4960-BB10-C06826F13597}" type="parTrans" cxnId="{0F044A13-9B42-42C0-AD81-3596042FD027}">
      <dgm:prSet/>
      <dgm:spPr/>
      <dgm:t>
        <a:bodyPr/>
        <a:lstStyle/>
        <a:p>
          <a:endParaRPr lang="pt-BR" sz="500">
            <a:latin typeface="Arial" pitchFamily="34" charset="0"/>
            <a:cs typeface="Arial" pitchFamily="34" charset="0"/>
          </a:endParaRPr>
        </a:p>
      </dgm:t>
    </dgm:pt>
    <dgm:pt modelId="{9EDDEF36-9597-47D7-9A32-E23CA90C031D}" type="sibTrans" cxnId="{0F044A13-9B42-42C0-AD81-3596042FD027}">
      <dgm:prSet/>
      <dgm:spPr/>
      <dgm:t>
        <a:bodyPr/>
        <a:lstStyle/>
        <a:p>
          <a:endParaRPr lang="pt-BR" sz="500">
            <a:latin typeface="Arial" pitchFamily="34" charset="0"/>
            <a:cs typeface="Arial" pitchFamily="34" charset="0"/>
          </a:endParaRPr>
        </a:p>
      </dgm:t>
    </dgm:pt>
    <dgm:pt modelId="{CBDB6707-46D8-4481-A97C-97B348CE838F}">
      <dgm:prSet phldrT="[Texto]" custT="1"/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pt-BR" sz="500" b="1" dirty="0" smtClean="0">
              <a:latin typeface="Arial" pitchFamily="34" charset="0"/>
              <a:cs typeface="Arial" pitchFamily="34" charset="0"/>
            </a:rPr>
            <a:t>Universi-dades</a:t>
          </a:r>
          <a:endParaRPr lang="pt-BR" sz="500" b="1" dirty="0">
            <a:latin typeface="Arial" pitchFamily="34" charset="0"/>
            <a:cs typeface="Arial" pitchFamily="34" charset="0"/>
          </a:endParaRPr>
        </a:p>
      </dgm:t>
    </dgm:pt>
    <dgm:pt modelId="{241B9DD7-BFF8-40D5-9625-EB0E3BA0328A}" type="parTrans" cxnId="{C55BAE38-F0B9-47D3-A70F-FA160D54EB1E}">
      <dgm:prSet/>
      <dgm:spPr/>
      <dgm:t>
        <a:bodyPr/>
        <a:lstStyle/>
        <a:p>
          <a:endParaRPr lang="pt-BR" sz="500">
            <a:latin typeface="Arial" pitchFamily="34" charset="0"/>
            <a:cs typeface="Arial" pitchFamily="34" charset="0"/>
          </a:endParaRPr>
        </a:p>
      </dgm:t>
    </dgm:pt>
    <dgm:pt modelId="{0602B6B5-CC05-44D8-86F2-47E672AC50E6}" type="sibTrans" cxnId="{C55BAE38-F0B9-47D3-A70F-FA160D54EB1E}">
      <dgm:prSet/>
      <dgm:spPr/>
      <dgm:t>
        <a:bodyPr/>
        <a:lstStyle/>
        <a:p>
          <a:endParaRPr lang="pt-BR" sz="500">
            <a:latin typeface="Arial" pitchFamily="34" charset="0"/>
            <a:cs typeface="Arial" pitchFamily="34" charset="0"/>
          </a:endParaRPr>
        </a:p>
      </dgm:t>
    </dgm:pt>
    <dgm:pt modelId="{A6039D45-F36C-4EF3-A066-D6B6EBB89755}">
      <dgm:prSet phldrT="[Texto]" custT="1"/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pt-BR" sz="500" b="1" dirty="0" smtClean="0">
              <a:latin typeface="Arial" pitchFamily="34" charset="0"/>
              <a:cs typeface="Arial" pitchFamily="34" charset="0"/>
            </a:rPr>
            <a:t>Institutos de Pesquisa</a:t>
          </a:r>
          <a:endParaRPr lang="pt-BR" sz="500" b="1" dirty="0">
            <a:latin typeface="Arial" pitchFamily="34" charset="0"/>
            <a:cs typeface="Arial" pitchFamily="34" charset="0"/>
          </a:endParaRPr>
        </a:p>
      </dgm:t>
    </dgm:pt>
    <dgm:pt modelId="{B9534B12-DBDF-491E-BF8E-EACC53A5A338}" type="parTrans" cxnId="{B9617305-1CBE-43D4-B854-1025B3D1BEF2}">
      <dgm:prSet/>
      <dgm:spPr/>
      <dgm:t>
        <a:bodyPr/>
        <a:lstStyle/>
        <a:p>
          <a:endParaRPr lang="pt-BR" sz="500">
            <a:latin typeface="Arial" pitchFamily="34" charset="0"/>
            <a:cs typeface="Arial" pitchFamily="34" charset="0"/>
          </a:endParaRPr>
        </a:p>
      </dgm:t>
    </dgm:pt>
    <dgm:pt modelId="{FA093636-4598-4B24-B929-8A9AD8FB955C}" type="sibTrans" cxnId="{B9617305-1CBE-43D4-B854-1025B3D1BEF2}">
      <dgm:prSet/>
      <dgm:spPr/>
      <dgm:t>
        <a:bodyPr/>
        <a:lstStyle/>
        <a:p>
          <a:endParaRPr lang="pt-BR" sz="500">
            <a:latin typeface="Arial" pitchFamily="34" charset="0"/>
            <a:cs typeface="Arial" pitchFamily="34" charset="0"/>
          </a:endParaRPr>
        </a:p>
      </dgm:t>
    </dgm:pt>
    <dgm:pt modelId="{1B2F7602-46E8-4BEA-9B8C-51DC6405AB7A}">
      <dgm:prSet phldrT="[Texto]" custT="1"/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pt-BR" sz="500" b="1" dirty="0" smtClean="0">
              <a:latin typeface="Arial" pitchFamily="34" charset="0"/>
              <a:cs typeface="Arial" pitchFamily="34" charset="0"/>
            </a:rPr>
            <a:t>Escolas de Saúde Pública</a:t>
          </a:r>
          <a:endParaRPr lang="pt-BR" sz="500" b="1" dirty="0">
            <a:latin typeface="Arial" pitchFamily="34" charset="0"/>
            <a:cs typeface="Arial" pitchFamily="34" charset="0"/>
          </a:endParaRPr>
        </a:p>
      </dgm:t>
    </dgm:pt>
    <dgm:pt modelId="{F578C0EB-2CBF-4CA4-AC97-6567452EC7A5}" type="parTrans" cxnId="{144A24DB-DAFD-4202-ACFA-6B3F69ED96B9}">
      <dgm:prSet/>
      <dgm:spPr/>
      <dgm:t>
        <a:bodyPr/>
        <a:lstStyle/>
        <a:p>
          <a:endParaRPr lang="pt-BR" sz="500">
            <a:latin typeface="Arial" pitchFamily="34" charset="0"/>
            <a:cs typeface="Arial" pitchFamily="34" charset="0"/>
          </a:endParaRPr>
        </a:p>
      </dgm:t>
    </dgm:pt>
    <dgm:pt modelId="{9A5765AC-617A-4E46-BA70-5A6C18636A55}" type="sibTrans" cxnId="{144A24DB-DAFD-4202-ACFA-6B3F69ED96B9}">
      <dgm:prSet/>
      <dgm:spPr/>
      <dgm:t>
        <a:bodyPr/>
        <a:lstStyle/>
        <a:p>
          <a:endParaRPr lang="pt-BR" sz="500">
            <a:latin typeface="Arial" pitchFamily="34" charset="0"/>
            <a:cs typeface="Arial" pitchFamily="34" charset="0"/>
          </a:endParaRPr>
        </a:p>
      </dgm:t>
    </dgm:pt>
    <dgm:pt modelId="{BD7D6CDF-5E91-4017-BFA3-D2DA8379233F}" type="pres">
      <dgm:prSet presAssocID="{98DA8AE2-98B9-4E73-AAFC-05BE8E3E61DE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80FD3B56-6D85-430A-94E0-1A7F6E567776}" type="pres">
      <dgm:prSet presAssocID="{8FD3EF6D-B08B-402E-8D84-F24ECA1580F4}" presName="centerShape" presStyleLbl="node0" presStyleIdx="0" presStyleCnt="1" custScaleX="87768" custScaleY="79449"/>
      <dgm:spPr/>
      <dgm:t>
        <a:bodyPr/>
        <a:lstStyle/>
        <a:p>
          <a:endParaRPr lang="pt-BR"/>
        </a:p>
      </dgm:t>
    </dgm:pt>
    <dgm:pt modelId="{01641308-4CA8-42AC-AA0F-04C906A944B4}" type="pres">
      <dgm:prSet presAssocID="{F9A18437-961F-4FA1-9032-486CF725886E}" presName="node" presStyleLbl="node1" presStyleIdx="0" presStyleCnt="4" custScaleX="118192" custScaleY="97742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723B6AC1-7C73-4172-8742-57834A0FF82C}" type="pres">
      <dgm:prSet presAssocID="{F9A18437-961F-4FA1-9032-486CF725886E}" presName="dummy" presStyleCnt="0"/>
      <dgm:spPr/>
    </dgm:pt>
    <dgm:pt modelId="{03334DF4-B996-44DA-BD01-79CC1FBA8507}" type="pres">
      <dgm:prSet presAssocID="{9EDDEF36-9597-47D7-9A32-E23CA90C031D}" presName="sibTrans" presStyleLbl="sibTrans2D1" presStyleIdx="0" presStyleCnt="4" custScaleX="114110" custScaleY="106682"/>
      <dgm:spPr/>
      <dgm:t>
        <a:bodyPr/>
        <a:lstStyle/>
        <a:p>
          <a:endParaRPr lang="pt-BR"/>
        </a:p>
      </dgm:t>
    </dgm:pt>
    <dgm:pt modelId="{313AD1B7-12A1-4019-9E84-E72503CB32F5}" type="pres">
      <dgm:prSet presAssocID="{CBDB6707-46D8-4481-A97C-97B348CE838F}" presName="node" presStyleLbl="node1" presStyleIdx="1" presStyleCnt="4" custScaleX="116433" custScaleY="106682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6F2539B3-9756-4AAD-9A29-F046E4A8880D}" type="pres">
      <dgm:prSet presAssocID="{CBDB6707-46D8-4481-A97C-97B348CE838F}" presName="dummy" presStyleCnt="0"/>
      <dgm:spPr/>
    </dgm:pt>
    <dgm:pt modelId="{DF85B94B-DE9B-4057-88E0-52C19EA19033}" type="pres">
      <dgm:prSet presAssocID="{0602B6B5-CC05-44D8-86F2-47E672AC50E6}" presName="sibTrans" presStyleLbl="sibTrans2D1" presStyleIdx="1" presStyleCnt="4" custScaleX="114110" custScaleY="106682"/>
      <dgm:spPr/>
      <dgm:t>
        <a:bodyPr/>
        <a:lstStyle/>
        <a:p>
          <a:endParaRPr lang="pt-BR"/>
        </a:p>
      </dgm:t>
    </dgm:pt>
    <dgm:pt modelId="{B3A1BDD2-304C-44C8-8F99-D5B7A025E56E}" type="pres">
      <dgm:prSet presAssocID="{A6039D45-F36C-4EF3-A066-D6B6EBB89755}" presName="node" presStyleLbl="node1" presStyleIdx="2" presStyleCnt="4" custScaleX="114110" custScaleY="106682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D1A6B3C7-EA79-47B4-A6B6-1D2756DAE189}" type="pres">
      <dgm:prSet presAssocID="{A6039D45-F36C-4EF3-A066-D6B6EBB89755}" presName="dummy" presStyleCnt="0"/>
      <dgm:spPr/>
    </dgm:pt>
    <dgm:pt modelId="{9A61E2A0-9040-4EF9-B7BE-983722030486}" type="pres">
      <dgm:prSet presAssocID="{FA093636-4598-4B24-B929-8A9AD8FB955C}" presName="sibTrans" presStyleLbl="sibTrans2D1" presStyleIdx="2" presStyleCnt="4" custScaleX="114110" custScaleY="106682"/>
      <dgm:spPr/>
      <dgm:t>
        <a:bodyPr/>
        <a:lstStyle/>
        <a:p>
          <a:endParaRPr lang="pt-BR"/>
        </a:p>
      </dgm:t>
    </dgm:pt>
    <dgm:pt modelId="{5688137F-C269-46A0-B379-D73A2BCE71E2}" type="pres">
      <dgm:prSet presAssocID="{1B2F7602-46E8-4BEA-9B8C-51DC6405AB7A}" presName="node" presStyleLbl="node1" presStyleIdx="3" presStyleCnt="4" custScaleX="114110" custScaleY="106682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0AE694FA-7E73-4E09-9D00-217CF5E9610D}" type="pres">
      <dgm:prSet presAssocID="{1B2F7602-46E8-4BEA-9B8C-51DC6405AB7A}" presName="dummy" presStyleCnt="0"/>
      <dgm:spPr/>
    </dgm:pt>
    <dgm:pt modelId="{930A325E-9E79-40E0-942B-206BD0C6FC52}" type="pres">
      <dgm:prSet presAssocID="{9A5765AC-617A-4E46-BA70-5A6C18636A55}" presName="sibTrans" presStyleLbl="sibTrans2D1" presStyleIdx="3" presStyleCnt="4" custScaleX="114110" custScaleY="106682"/>
      <dgm:spPr/>
      <dgm:t>
        <a:bodyPr/>
        <a:lstStyle/>
        <a:p>
          <a:endParaRPr lang="pt-BR"/>
        </a:p>
      </dgm:t>
    </dgm:pt>
  </dgm:ptLst>
  <dgm:cxnLst>
    <dgm:cxn modelId="{6200D124-01A5-417A-B393-4C4B46D047ED}" type="presOf" srcId="{9EDDEF36-9597-47D7-9A32-E23CA90C031D}" destId="{03334DF4-B996-44DA-BD01-79CC1FBA8507}" srcOrd="0" destOrd="0" presId="urn:microsoft.com/office/officeart/2005/8/layout/radial6"/>
    <dgm:cxn modelId="{0F044A13-9B42-42C0-AD81-3596042FD027}" srcId="{8FD3EF6D-B08B-402E-8D84-F24ECA1580F4}" destId="{F9A18437-961F-4FA1-9032-486CF725886E}" srcOrd="0" destOrd="0" parTransId="{8CC5FF13-2222-4960-BB10-C06826F13597}" sibTransId="{9EDDEF36-9597-47D7-9A32-E23CA90C031D}"/>
    <dgm:cxn modelId="{2AFADCB5-6731-4DB6-8E98-FF5564EC22E9}" type="presOf" srcId="{0602B6B5-CC05-44D8-86F2-47E672AC50E6}" destId="{DF85B94B-DE9B-4057-88E0-52C19EA19033}" srcOrd="0" destOrd="0" presId="urn:microsoft.com/office/officeart/2005/8/layout/radial6"/>
    <dgm:cxn modelId="{BA0483F3-4F46-4CF3-AF37-DC88CAAC5B0C}" type="presOf" srcId="{A6039D45-F36C-4EF3-A066-D6B6EBB89755}" destId="{B3A1BDD2-304C-44C8-8F99-D5B7A025E56E}" srcOrd="0" destOrd="0" presId="urn:microsoft.com/office/officeart/2005/8/layout/radial6"/>
    <dgm:cxn modelId="{8B6D92BD-4F16-4E50-B514-7A643A554F8F}" type="presOf" srcId="{F9A18437-961F-4FA1-9032-486CF725886E}" destId="{01641308-4CA8-42AC-AA0F-04C906A944B4}" srcOrd="0" destOrd="0" presId="urn:microsoft.com/office/officeart/2005/8/layout/radial6"/>
    <dgm:cxn modelId="{0CCEDAD2-99E5-4086-93C8-98E3421BDEF0}" type="presOf" srcId="{1B2F7602-46E8-4BEA-9B8C-51DC6405AB7A}" destId="{5688137F-C269-46A0-B379-D73A2BCE71E2}" srcOrd="0" destOrd="0" presId="urn:microsoft.com/office/officeart/2005/8/layout/radial6"/>
    <dgm:cxn modelId="{144A24DB-DAFD-4202-ACFA-6B3F69ED96B9}" srcId="{8FD3EF6D-B08B-402E-8D84-F24ECA1580F4}" destId="{1B2F7602-46E8-4BEA-9B8C-51DC6405AB7A}" srcOrd="3" destOrd="0" parTransId="{F578C0EB-2CBF-4CA4-AC97-6567452EC7A5}" sibTransId="{9A5765AC-617A-4E46-BA70-5A6C18636A55}"/>
    <dgm:cxn modelId="{805F4407-8E13-431B-9129-D59D7BFD2EA6}" type="presOf" srcId="{9A5765AC-617A-4E46-BA70-5A6C18636A55}" destId="{930A325E-9E79-40E0-942B-206BD0C6FC52}" srcOrd="0" destOrd="0" presId="urn:microsoft.com/office/officeart/2005/8/layout/radial6"/>
    <dgm:cxn modelId="{1F6096C3-DFBB-4B55-9492-60F354241909}" type="presOf" srcId="{FA093636-4598-4B24-B929-8A9AD8FB955C}" destId="{9A61E2A0-9040-4EF9-B7BE-983722030486}" srcOrd="0" destOrd="0" presId="urn:microsoft.com/office/officeart/2005/8/layout/radial6"/>
    <dgm:cxn modelId="{9048AFD2-DEA8-4FAD-A78E-0EE8D894B965}" type="presOf" srcId="{CBDB6707-46D8-4481-A97C-97B348CE838F}" destId="{313AD1B7-12A1-4019-9E84-E72503CB32F5}" srcOrd="0" destOrd="0" presId="urn:microsoft.com/office/officeart/2005/8/layout/radial6"/>
    <dgm:cxn modelId="{C55BAE38-F0B9-47D3-A70F-FA160D54EB1E}" srcId="{8FD3EF6D-B08B-402E-8D84-F24ECA1580F4}" destId="{CBDB6707-46D8-4481-A97C-97B348CE838F}" srcOrd="1" destOrd="0" parTransId="{241B9DD7-BFF8-40D5-9625-EB0E3BA0328A}" sibTransId="{0602B6B5-CC05-44D8-86F2-47E672AC50E6}"/>
    <dgm:cxn modelId="{AAC0A333-3017-4829-A363-1AF541858896}" srcId="{98DA8AE2-98B9-4E73-AAFC-05BE8E3E61DE}" destId="{8FD3EF6D-B08B-402E-8D84-F24ECA1580F4}" srcOrd="0" destOrd="0" parTransId="{17E10A83-259A-4DCB-B820-63E607095922}" sibTransId="{357D8B4D-C291-404E-A330-016FC5DA50C4}"/>
    <dgm:cxn modelId="{C2A2F224-894E-4E20-9599-6192E8A064B2}" type="presOf" srcId="{8FD3EF6D-B08B-402E-8D84-F24ECA1580F4}" destId="{80FD3B56-6D85-430A-94E0-1A7F6E567776}" srcOrd="0" destOrd="0" presId="urn:microsoft.com/office/officeart/2005/8/layout/radial6"/>
    <dgm:cxn modelId="{A91E034E-FEF1-4D33-BB8A-CD6CD51B2685}" type="presOf" srcId="{98DA8AE2-98B9-4E73-AAFC-05BE8E3E61DE}" destId="{BD7D6CDF-5E91-4017-BFA3-D2DA8379233F}" srcOrd="0" destOrd="0" presId="urn:microsoft.com/office/officeart/2005/8/layout/radial6"/>
    <dgm:cxn modelId="{B9617305-1CBE-43D4-B854-1025B3D1BEF2}" srcId="{8FD3EF6D-B08B-402E-8D84-F24ECA1580F4}" destId="{A6039D45-F36C-4EF3-A066-D6B6EBB89755}" srcOrd="2" destOrd="0" parTransId="{B9534B12-DBDF-491E-BF8E-EACC53A5A338}" sibTransId="{FA093636-4598-4B24-B929-8A9AD8FB955C}"/>
    <dgm:cxn modelId="{031DF04B-EC54-49DB-8465-20572FF502CA}" type="presParOf" srcId="{BD7D6CDF-5E91-4017-BFA3-D2DA8379233F}" destId="{80FD3B56-6D85-430A-94E0-1A7F6E567776}" srcOrd="0" destOrd="0" presId="urn:microsoft.com/office/officeart/2005/8/layout/radial6"/>
    <dgm:cxn modelId="{9D37477D-6E1F-4A90-AB6E-BAE0CF11952F}" type="presParOf" srcId="{BD7D6CDF-5E91-4017-BFA3-D2DA8379233F}" destId="{01641308-4CA8-42AC-AA0F-04C906A944B4}" srcOrd="1" destOrd="0" presId="urn:microsoft.com/office/officeart/2005/8/layout/radial6"/>
    <dgm:cxn modelId="{E1C1E2B5-8CBC-4546-B840-BA3DED5C9F1E}" type="presParOf" srcId="{BD7D6CDF-5E91-4017-BFA3-D2DA8379233F}" destId="{723B6AC1-7C73-4172-8742-57834A0FF82C}" srcOrd="2" destOrd="0" presId="urn:microsoft.com/office/officeart/2005/8/layout/radial6"/>
    <dgm:cxn modelId="{3EDF64D3-9E02-4A85-89D6-20DB92053DA4}" type="presParOf" srcId="{BD7D6CDF-5E91-4017-BFA3-D2DA8379233F}" destId="{03334DF4-B996-44DA-BD01-79CC1FBA8507}" srcOrd="3" destOrd="0" presId="urn:microsoft.com/office/officeart/2005/8/layout/radial6"/>
    <dgm:cxn modelId="{1DF5616E-FB12-43E8-8445-49F06E9045A0}" type="presParOf" srcId="{BD7D6CDF-5E91-4017-BFA3-D2DA8379233F}" destId="{313AD1B7-12A1-4019-9E84-E72503CB32F5}" srcOrd="4" destOrd="0" presId="urn:microsoft.com/office/officeart/2005/8/layout/radial6"/>
    <dgm:cxn modelId="{7B604198-E52F-4061-8CDE-04BC4265CC4F}" type="presParOf" srcId="{BD7D6CDF-5E91-4017-BFA3-D2DA8379233F}" destId="{6F2539B3-9756-4AAD-9A29-F046E4A8880D}" srcOrd="5" destOrd="0" presId="urn:microsoft.com/office/officeart/2005/8/layout/radial6"/>
    <dgm:cxn modelId="{EC237971-4766-4B70-91ED-735B29A79A73}" type="presParOf" srcId="{BD7D6CDF-5E91-4017-BFA3-D2DA8379233F}" destId="{DF85B94B-DE9B-4057-88E0-52C19EA19033}" srcOrd="6" destOrd="0" presId="urn:microsoft.com/office/officeart/2005/8/layout/radial6"/>
    <dgm:cxn modelId="{B548A173-C045-438C-B31B-B28E94A44E1C}" type="presParOf" srcId="{BD7D6CDF-5E91-4017-BFA3-D2DA8379233F}" destId="{B3A1BDD2-304C-44C8-8F99-D5B7A025E56E}" srcOrd="7" destOrd="0" presId="urn:microsoft.com/office/officeart/2005/8/layout/radial6"/>
    <dgm:cxn modelId="{342115A4-A992-48CC-B736-380C483D8625}" type="presParOf" srcId="{BD7D6CDF-5E91-4017-BFA3-D2DA8379233F}" destId="{D1A6B3C7-EA79-47B4-A6B6-1D2756DAE189}" srcOrd="8" destOrd="0" presId="urn:microsoft.com/office/officeart/2005/8/layout/radial6"/>
    <dgm:cxn modelId="{DE4C1AC0-8CFC-4691-A46C-1A5C3DA77EB1}" type="presParOf" srcId="{BD7D6CDF-5E91-4017-BFA3-D2DA8379233F}" destId="{9A61E2A0-9040-4EF9-B7BE-983722030486}" srcOrd="9" destOrd="0" presId="urn:microsoft.com/office/officeart/2005/8/layout/radial6"/>
    <dgm:cxn modelId="{BFC69DFD-2946-466B-87A2-2C8752F8CADF}" type="presParOf" srcId="{BD7D6CDF-5E91-4017-BFA3-D2DA8379233F}" destId="{5688137F-C269-46A0-B379-D73A2BCE71E2}" srcOrd="10" destOrd="0" presId="urn:microsoft.com/office/officeart/2005/8/layout/radial6"/>
    <dgm:cxn modelId="{5CBD5C19-C85C-4CF2-A842-3F6E6794DFE4}" type="presParOf" srcId="{BD7D6CDF-5E91-4017-BFA3-D2DA8379233F}" destId="{0AE694FA-7E73-4E09-9D00-217CF5E9610D}" srcOrd="11" destOrd="0" presId="urn:microsoft.com/office/officeart/2005/8/layout/radial6"/>
    <dgm:cxn modelId="{8C7EF0E2-268F-49E5-981C-ECBC29C7A789}" type="presParOf" srcId="{BD7D6CDF-5E91-4017-BFA3-D2DA8379233F}" destId="{930A325E-9E79-40E0-942B-206BD0C6FC52}" srcOrd="12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xmlns="" relId="rId2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98DA8AE2-98B9-4E73-AAFC-05BE8E3E61DE}" type="doc">
      <dgm:prSet loTypeId="urn:microsoft.com/office/officeart/2005/8/layout/radial6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8FD3EF6D-B08B-402E-8D84-F24ECA1580F4}">
      <dgm:prSet phldrT="[Texto]" custT="1"/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pt-BR" sz="500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Nós da REDE ECOS</a:t>
          </a:r>
          <a:endParaRPr lang="pt-BR" sz="500" b="1" dirty="0">
            <a:solidFill>
              <a:srgbClr val="FFFF00"/>
            </a:solidFill>
            <a:latin typeface="Arial" pitchFamily="34" charset="0"/>
            <a:cs typeface="Arial" pitchFamily="34" charset="0"/>
          </a:endParaRPr>
        </a:p>
      </dgm:t>
    </dgm:pt>
    <dgm:pt modelId="{17E10A83-259A-4DCB-B820-63E607095922}" type="parTrans" cxnId="{AAC0A333-3017-4829-A363-1AF541858896}">
      <dgm:prSet/>
      <dgm:spPr/>
      <dgm:t>
        <a:bodyPr/>
        <a:lstStyle/>
        <a:p>
          <a:endParaRPr lang="pt-BR" sz="500">
            <a:latin typeface="Arial" pitchFamily="34" charset="0"/>
            <a:cs typeface="Arial" pitchFamily="34" charset="0"/>
          </a:endParaRPr>
        </a:p>
      </dgm:t>
    </dgm:pt>
    <dgm:pt modelId="{357D8B4D-C291-404E-A330-016FC5DA50C4}" type="sibTrans" cxnId="{AAC0A333-3017-4829-A363-1AF541858896}">
      <dgm:prSet/>
      <dgm:spPr/>
      <dgm:t>
        <a:bodyPr/>
        <a:lstStyle/>
        <a:p>
          <a:endParaRPr lang="pt-BR" sz="500">
            <a:latin typeface="Arial" pitchFamily="34" charset="0"/>
            <a:cs typeface="Arial" pitchFamily="34" charset="0"/>
          </a:endParaRPr>
        </a:p>
      </dgm:t>
    </dgm:pt>
    <dgm:pt modelId="{F9A18437-961F-4FA1-9032-486CF725886E}">
      <dgm:prSet phldrT="[Texto]" custT="1"/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pt-BR" sz="500" b="1" dirty="0" smtClean="0">
              <a:latin typeface="Arial" pitchFamily="34" charset="0"/>
              <a:cs typeface="Arial" pitchFamily="34" charset="0"/>
            </a:rPr>
            <a:t>SES: NES e NEASIOPS</a:t>
          </a:r>
        </a:p>
      </dgm:t>
    </dgm:pt>
    <dgm:pt modelId="{8CC5FF13-2222-4960-BB10-C06826F13597}" type="parTrans" cxnId="{0F044A13-9B42-42C0-AD81-3596042FD027}">
      <dgm:prSet/>
      <dgm:spPr/>
      <dgm:t>
        <a:bodyPr/>
        <a:lstStyle/>
        <a:p>
          <a:endParaRPr lang="pt-BR" sz="500">
            <a:latin typeface="Arial" pitchFamily="34" charset="0"/>
            <a:cs typeface="Arial" pitchFamily="34" charset="0"/>
          </a:endParaRPr>
        </a:p>
      </dgm:t>
    </dgm:pt>
    <dgm:pt modelId="{9EDDEF36-9597-47D7-9A32-E23CA90C031D}" type="sibTrans" cxnId="{0F044A13-9B42-42C0-AD81-3596042FD027}">
      <dgm:prSet/>
      <dgm:spPr/>
      <dgm:t>
        <a:bodyPr/>
        <a:lstStyle/>
        <a:p>
          <a:endParaRPr lang="pt-BR" sz="500">
            <a:latin typeface="Arial" pitchFamily="34" charset="0"/>
            <a:cs typeface="Arial" pitchFamily="34" charset="0"/>
          </a:endParaRPr>
        </a:p>
      </dgm:t>
    </dgm:pt>
    <dgm:pt modelId="{CBDB6707-46D8-4481-A97C-97B348CE838F}">
      <dgm:prSet phldrT="[Texto]" custT="1"/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pt-BR" sz="500" b="1" dirty="0" smtClean="0">
              <a:latin typeface="Arial" pitchFamily="34" charset="0"/>
              <a:cs typeface="Arial" pitchFamily="34" charset="0"/>
            </a:rPr>
            <a:t>Universi-dades</a:t>
          </a:r>
          <a:endParaRPr lang="pt-BR" sz="500" b="1" dirty="0">
            <a:latin typeface="Arial" pitchFamily="34" charset="0"/>
            <a:cs typeface="Arial" pitchFamily="34" charset="0"/>
          </a:endParaRPr>
        </a:p>
      </dgm:t>
    </dgm:pt>
    <dgm:pt modelId="{241B9DD7-BFF8-40D5-9625-EB0E3BA0328A}" type="parTrans" cxnId="{C55BAE38-F0B9-47D3-A70F-FA160D54EB1E}">
      <dgm:prSet/>
      <dgm:spPr/>
      <dgm:t>
        <a:bodyPr/>
        <a:lstStyle/>
        <a:p>
          <a:endParaRPr lang="pt-BR" sz="500">
            <a:latin typeface="Arial" pitchFamily="34" charset="0"/>
            <a:cs typeface="Arial" pitchFamily="34" charset="0"/>
          </a:endParaRPr>
        </a:p>
      </dgm:t>
    </dgm:pt>
    <dgm:pt modelId="{0602B6B5-CC05-44D8-86F2-47E672AC50E6}" type="sibTrans" cxnId="{C55BAE38-F0B9-47D3-A70F-FA160D54EB1E}">
      <dgm:prSet/>
      <dgm:spPr/>
      <dgm:t>
        <a:bodyPr/>
        <a:lstStyle/>
        <a:p>
          <a:endParaRPr lang="pt-BR" sz="500">
            <a:latin typeface="Arial" pitchFamily="34" charset="0"/>
            <a:cs typeface="Arial" pitchFamily="34" charset="0"/>
          </a:endParaRPr>
        </a:p>
      </dgm:t>
    </dgm:pt>
    <dgm:pt modelId="{A6039D45-F36C-4EF3-A066-D6B6EBB89755}">
      <dgm:prSet phldrT="[Texto]" custT="1"/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pt-BR" sz="500" b="1" dirty="0" smtClean="0">
              <a:latin typeface="Arial" pitchFamily="34" charset="0"/>
              <a:cs typeface="Arial" pitchFamily="34" charset="0"/>
            </a:rPr>
            <a:t>Institutos de Pesquisa</a:t>
          </a:r>
          <a:endParaRPr lang="pt-BR" sz="500" b="1" dirty="0">
            <a:latin typeface="Arial" pitchFamily="34" charset="0"/>
            <a:cs typeface="Arial" pitchFamily="34" charset="0"/>
          </a:endParaRPr>
        </a:p>
      </dgm:t>
    </dgm:pt>
    <dgm:pt modelId="{B9534B12-DBDF-491E-BF8E-EACC53A5A338}" type="parTrans" cxnId="{B9617305-1CBE-43D4-B854-1025B3D1BEF2}">
      <dgm:prSet/>
      <dgm:spPr/>
      <dgm:t>
        <a:bodyPr/>
        <a:lstStyle/>
        <a:p>
          <a:endParaRPr lang="pt-BR" sz="500">
            <a:latin typeface="Arial" pitchFamily="34" charset="0"/>
            <a:cs typeface="Arial" pitchFamily="34" charset="0"/>
          </a:endParaRPr>
        </a:p>
      </dgm:t>
    </dgm:pt>
    <dgm:pt modelId="{FA093636-4598-4B24-B929-8A9AD8FB955C}" type="sibTrans" cxnId="{B9617305-1CBE-43D4-B854-1025B3D1BEF2}">
      <dgm:prSet/>
      <dgm:spPr/>
      <dgm:t>
        <a:bodyPr/>
        <a:lstStyle/>
        <a:p>
          <a:endParaRPr lang="pt-BR" sz="500">
            <a:latin typeface="Arial" pitchFamily="34" charset="0"/>
            <a:cs typeface="Arial" pitchFamily="34" charset="0"/>
          </a:endParaRPr>
        </a:p>
      </dgm:t>
    </dgm:pt>
    <dgm:pt modelId="{1B2F7602-46E8-4BEA-9B8C-51DC6405AB7A}">
      <dgm:prSet phldrT="[Texto]" custT="1"/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pt-BR" sz="500" b="1" dirty="0" smtClean="0">
              <a:latin typeface="Arial" pitchFamily="34" charset="0"/>
              <a:cs typeface="Arial" pitchFamily="34" charset="0"/>
            </a:rPr>
            <a:t>Escolas de Saúde Pública</a:t>
          </a:r>
          <a:endParaRPr lang="pt-BR" sz="500" b="1" dirty="0">
            <a:latin typeface="Arial" pitchFamily="34" charset="0"/>
            <a:cs typeface="Arial" pitchFamily="34" charset="0"/>
          </a:endParaRPr>
        </a:p>
      </dgm:t>
    </dgm:pt>
    <dgm:pt modelId="{F578C0EB-2CBF-4CA4-AC97-6567452EC7A5}" type="parTrans" cxnId="{144A24DB-DAFD-4202-ACFA-6B3F69ED96B9}">
      <dgm:prSet/>
      <dgm:spPr/>
      <dgm:t>
        <a:bodyPr/>
        <a:lstStyle/>
        <a:p>
          <a:endParaRPr lang="pt-BR" sz="500">
            <a:latin typeface="Arial" pitchFamily="34" charset="0"/>
            <a:cs typeface="Arial" pitchFamily="34" charset="0"/>
          </a:endParaRPr>
        </a:p>
      </dgm:t>
    </dgm:pt>
    <dgm:pt modelId="{9A5765AC-617A-4E46-BA70-5A6C18636A55}" type="sibTrans" cxnId="{144A24DB-DAFD-4202-ACFA-6B3F69ED96B9}">
      <dgm:prSet/>
      <dgm:spPr/>
      <dgm:t>
        <a:bodyPr/>
        <a:lstStyle/>
        <a:p>
          <a:endParaRPr lang="pt-BR" sz="500">
            <a:latin typeface="Arial" pitchFamily="34" charset="0"/>
            <a:cs typeface="Arial" pitchFamily="34" charset="0"/>
          </a:endParaRPr>
        </a:p>
      </dgm:t>
    </dgm:pt>
    <dgm:pt modelId="{BD7D6CDF-5E91-4017-BFA3-D2DA8379233F}" type="pres">
      <dgm:prSet presAssocID="{98DA8AE2-98B9-4E73-AAFC-05BE8E3E61DE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80FD3B56-6D85-430A-94E0-1A7F6E567776}" type="pres">
      <dgm:prSet presAssocID="{8FD3EF6D-B08B-402E-8D84-F24ECA1580F4}" presName="centerShape" presStyleLbl="node0" presStyleIdx="0" presStyleCnt="1" custScaleX="87768" custScaleY="79449"/>
      <dgm:spPr/>
      <dgm:t>
        <a:bodyPr/>
        <a:lstStyle/>
        <a:p>
          <a:endParaRPr lang="pt-BR"/>
        </a:p>
      </dgm:t>
    </dgm:pt>
    <dgm:pt modelId="{01641308-4CA8-42AC-AA0F-04C906A944B4}" type="pres">
      <dgm:prSet presAssocID="{F9A18437-961F-4FA1-9032-486CF725886E}" presName="node" presStyleLbl="node1" presStyleIdx="0" presStyleCnt="4" custScaleX="118192" custScaleY="97742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723B6AC1-7C73-4172-8742-57834A0FF82C}" type="pres">
      <dgm:prSet presAssocID="{F9A18437-961F-4FA1-9032-486CF725886E}" presName="dummy" presStyleCnt="0"/>
      <dgm:spPr/>
    </dgm:pt>
    <dgm:pt modelId="{03334DF4-B996-44DA-BD01-79CC1FBA8507}" type="pres">
      <dgm:prSet presAssocID="{9EDDEF36-9597-47D7-9A32-E23CA90C031D}" presName="sibTrans" presStyleLbl="sibTrans2D1" presStyleIdx="0" presStyleCnt="4" custScaleX="114110" custScaleY="106682"/>
      <dgm:spPr/>
      <dgm:t>
        <a:bodyPr/>
        <a:lstStyle/>
        <a:p>
          <a:endParaRPr lang="pt-BR"/>
        </a:p>
      </dgm:t>
    </dgm:pt>
    <dgm:pt modelId="{313AD1B7-12A1-4019-9E84-E72503CB32F5}" type="pres">
      <dgm:prSet presAssocID="{CBDB6707-46D8-4481-A97C-97B348CE838F}" presName="node" presStyleLbl="node1" presStyleIdx="1" presStyleCnt="4" custScaleX="116433" custScaleY="106682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6F2539B3-9756-4AAD-9A29-F046E4A8880D}" type="pres">
      <dgm:prSet presAssocID="{CBDB6707-46D8-4481-A97C-97B348CE838F}" presName="dummy" presStyleCnt="0"/>
      <dgm:spPr/>
    </dgm:pt>
    <dgm:pt modelId="{DF85B94B-DE9B-4057-88E0-52C19EA19033}" type="pres">
      <dgm:prSet presAssocID="{0602B6B5-CC05-44D8-86F2-47E672AC50E6}" presName="sibTrans" presStyleLbl="sibTrans2D1" presStyleIdx="1" presStyleCnt="4" custScaleX="114110" custScaleY="106682"/>
      <dgm:spPr/>
      <dgm:t>
        <a:bodyPr/>
        <a:lstStyle/>
        <a:p>
          <a:endParaRPr lang="pt-BR"/>
        </a:p>
      </dgm:t>
    </dgm:pt>
    <dgm:pt modelId="{B3A1BDD2-304C-44C8-8F99-D5B7A025E56E}" type="pres">
      <dgm:prSet presAssocID="{A6039D45-F36C-4EF3-A066-D6B6EBB89755}" presName="node" presStyleLbl="node1" presStyleIdx="2" presStyleCnt="4" custScaleX="114110" custScaleY="106682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D1A6B3C7-EA79-47B4-A6B6-1D2756DAE189}" type="pres">
      <dgm:prSet presAssocID="{A6039D45-F36C-4EF3-A066-D6B6EBB89755}" presName="dummy" presStyleCnt="0"/>
      <dgm:spPr/>
    </dgm:pt>
    <dgm:pt modelId="{9A61E2A0-9040-4EF9-B7BE-983722030486}" type="pres">
      <dgm:prSet presAssocID="{FA093636-4598-4B24-B929-8A9AD8FB955C}" presName="sibTrans" presStyleLbl="sibTrans2D1" presStyleIdx="2" presStyleCnt="4" custScaleX="114110" custScaleY="106682"/>
      <dgm:spPr/>
      <dgm:t>
        <a:bodyPr/>
        <a:lstStyle/>
        <a:p>
          <a:endParaRPr lang="pt-BR"/>
        </a:p>
      </dgm:t>
    </dgm:pt>
    <dgm:pt modelId="{5688137F-C269-46A0-B379-D73A2BCE71E2}" type="pres">
      <dgm:prSet presAssocID="{1B2F7602-46E8-4BEA-9B8C-51DC6405AB7A}" presName="node" presStyleLbl="node1" presStyleIdx="3" presStyleCnt="4" custScaleX="114110" custScaleY="106682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0AE694FA-7E73-4E09-9D00-217CF5E9610D}" type="pres">
      <dgm:prSet presAssocID="{1B2F7602-46E8-4BEA-9B8C-51DC6405AB7A}" presName="dummy" presStyleCnt="0"/>
      <dgm:spPr/>
    </dgm:pt>
    <dgm:pt modelId="{930A325E-9E79-40E0-942B-206BD0C6FC52}" type="pres">
      <dgm:prSet presAssocID="{9A5765AC-617A-4E46-BA70-5A6C18636A55}" presName="sibTrans" presStyleLbl="sibTrans2D1" presStyleIdx="3" presStyleCnt="4" custScaleX="114110" custScaleY="106682"/>
      <dgm:spPr/>
      <dgm:t>
        <a:bodyPr/>
        <a:lstStyle/>
        <a:p>
          <a:endParaRPr lang="pt-BR"/>
        </a:p>
      </dgm:t>
    </dgm:pt>
  </dgm:ptLst>
  <dgm:cxnLst>
    <dgm:cxn modelId="{C55BAE38-F0B9-47D3-A70F-FA160D54EB1E}" srcId="{8FD3EF6D-B08B-402E-8D84-F24ECA1580F4}" destId="{CBDB6707-46D8-4481-A97C-97B348CE838F}" srcOrd="1" destOrd="0" parTransId="{241B9DD7-BFF8-40D5-9625-EB0E3BA0328A}" sibTransId="{0602B6B5-CC05-44D8-86F2-47E672AC50E6}"/>
    <dgm:cxn modelId="{AAC0A333-3017-4829-A363-1AF541858896}" srcId="{98DA8AE2-98B9-4E73-AAFC-05BE8E3E61DE}" destId="{8FD3EF6D-B08B-402E-8D84-F24ECA1580F4}" srcOrd="0" destOrd="0" parTransId="{17E10A83-259A-4DCB-B820-63E607095922}" sibTransId="{357D8B4D-C291-404E-A330-016FC5DA50C4}"/>
    <dgm:cxn modelId="{D74116C3-50D2-4179-8632-BF4664F5B839}" type="presOf" srcId="{9A5765AC-617A-4E46-BA70-5A6C18636A55}" destId="{930A325E-9E79-40E0-942B-206BD0C6FC52}" srcOrd="0" destOrd="0" presId="urn:microsoft.com/office/officeart/2005/8/layout/radial6"/>
    <dgm:cxn modelId="{50E0DEB2-14BB-4649-B1D6-5C8595301381}" type="presOf" srcId="{0602B6B5-CC05-44D8-86F2-47E672AC50E6}" destId="{DF85B94B-DE9B-4057-88E0-52C19EA19033}" srcOrd="0" destOrd="0" presId="urn:microsoft.com/office/officeart/2005/8/layout/radial6"/>
    <dgm:cxn modelId="{B9617305-1CBE-43D4-B854-1025B3D1BEF2}" srcId="{8FD3EF6D-B08B-402E-8D84-F24ECA1580F4}" destId="{A6039D45-F36C-4EF3-A066-D6B6EBB89755}" srcOrd="2" destOrd="0" parTransId="{B9534B12-DBDF-491E-BF8E-EACC53A5A338}" sibTransId="{FA093636-4598-4B24-B929-8A9AD8FB955C}"/>
    <dgm:cxn modelId="{F6AF516B-775F-4A2C-A214-2F59418D970A}" type="presOf" srcId="{FA093636-4598-4B24-B929-8A9AD8FB955C}" destId="{9A61E2A0-9040-4EF9-B7BE-983722030486}" srcOrd="0" destOrd="0" presId="urn:microsoft.com/office/officeart/2005/8/layout/radial6"/>
    <dgm:cxn modelId="{EABE879D-B20D-42C8-85DF-225CD375F859}" type="presOf" srcId="{CBDB6707-46D8-4481-A97C-97B348CE838F}" destId="{313AD1B7-12A1-4019-9E84-E72503CB32F5}" srcOrd="0" destOrd="0" presId="urn:microsoft.com/office/officeart/2005/8/layout/radial6"/>
    <dgm:cxn modelId="{B5AD2BC9-0060-431A-AC54-1FC13810CA4A}" type="presOf" srcId="{9EDDEF36-9597-47D7-9A32-E23CA90C031D}" destId="{03334DF4-B996-44DA-BD01-79CC1FBA8507}" srcOrd="0" destOrd="0" presId="urn:microsoft.com/office/officeart/2005/8/layout/radial6"/>
    <dgm:cxn modelId="{330417D2-47C5-4294-9CF3-92A0A346681B}" type="presOf" srcId="{1B2F7602-46E8-4BEA-9B8C-51DC6405AB7A}" destId="{5688137F-C269-46A0-B379-D73A2BCE71E2}" srcOrd="0" destOrd="0" presId="urn:microsoft.com/office/officeart/2005/8/layout/radial6"/>
    <dgm:cxn modelId="{1866F790-5C8E-401A-9F2F-634D59290491}" type="presOf" srcId="{A6039D45-F36C-4EF3-A066-D6B6EBB89755}" destId="{B3A1BDD2-304C-44C8-8F99-D5B7A025E56E}" srcOrd="0" destOrd="0" presId="urn:microsoft.com/office/officeart/2005/8/layout/radial6"/>
    <dgm:cxn modelId="{144A24DB-DAFD-4202-ACFA-6B3F69ED96B9}" srcId="{8FD3EF6D-B08B-402E-8D84-F24ECA1580F4}" destId="{1B2F7602-46E8-4BEA-9B8C-51DC6405AB7A}" srcOrd="3" destOrd="0" parTransId="{F578C0EB-2CBF-4CA4-AC97-6567452EC7A5}" sibTransId="{9A5765AC-617A-4E46-BA70-5A6C18636A55}"/>
    <dgm:cxn modelId="{0F044A13-9B42-42C0-AD81-3596042FD027}" srcId="{8FD3EF6D-B08B-402E-8D84-F24ECA1580F4}" destId="{F9A18437-961F-4FA1-9032-486CF725886E}" srcOrd="0" destOrd="0" parTransId="{8CC5FF13-2222-4960-BB10-C06826F13597}" sibTransId="{9EDDEF36-9597-47D7-9A32-E23CA90C031D}"/>
    <dgm:cxn modelId="{3994C015-F8E9-43A7-9A79-33713C2ABF15}" type="presOf" srcId="{98DA8AE2-98B9-4E73-AAFC-05BE8E3E61DE}" destId="{BD7D6CDF-5E91-4017-BFA3-D2DA8379233F}" srcOrd="0" destOrd="0" presId="urn:microsoft.com/office/officeart/2005/8/layout/radial6"/>
    <dgm:cxn modelId="{6DD5B48E-373E-48CF-99E5-2C872A07C55F}" type="presOf" srcId="{8FD3EF6D-B08B-402E-8D84-F24ECA1580F4}" destId="{80FD3B56-6D85-430A-94E0-1A7F6E567776}" srcOrd="0" destOrd="0" presId="urn:microsoft.com/office/officeart/2005/8/layout/radial6"/>
    <dgm:cxn modelId="{1733E6CF-3C50-48E1-A36B-D558D1BE0130}" type="presOf" srcId="{F9A18437-961F-4FA1-9032-486CF725886E}" destId="{01641308-4CA8-42AC-AA0F-04C906A944B4}" srcOrd="0" destOrd="0" presId="urn:microsoft.com/office/officeart/2005/8/layout/radial6"/>
    <dgm:cxn modelId="{6763C618-5DBB-41FE-A38D-B64FFF6651AE}" type="presParOf" srcId="{BD7D6CDF-5E91-4017-BFA3-D2DA8379233F}" destId="{80FD3B56-6D85-430A-94E0-1A7F6E567776}" srcOrd="0" destOrd="0" presId="urn:microsoft.com/office/officeart/2005/8/layout/radial6"/>
    <dgm:cxn modelId="{4A2B1157-ECF1-4F5B-B0AE-C5E50FBAA1E3}" type="presParOf" srcId="{BD7D6CDF-5E91-4017-BFA3-D2DA8379233F}" destId="{01641308-4CA8-42AC-AA0F-04C906A944B4}" srcOrd="1" destOrd="0" presId="urn:microsoft.com/office/officeart/2005/8/layout/radial6"/>
    <dgm:cxn modelId="{4012AE74-87A4-4628-9B71-55CE66F5CA86}" type="presParOf" srcId="{BD7D6CDF-5E91-4017-BFA3-D2DA8379233F}" destId="{723B6AC1-7C73-4172-8742-57834A0FF82C}" srcOrd="2" destOrd="0" presId="urn:microsoft.com/office/officeart/2005/8/layout/radial6"/>
    <dgm:cxn modelId="{1D18BC5B-A108-463A-8114-A2E42FE89CC0}" type="presParOf" srcId="{BD7D6CDF-5E91-4017-BFA3-D2DA8379233F}" destId="{03334DF4-B996-44DA-BD01-79CC1FBA8507}" srcOrd="3" destOrd="0" presId="urn:microsoft.com/office/officeart/2005/8/layout/radial6"/>
    <dgm:cxn modelId="{D9114DA0-6B6D-4A73-9035-A7A4C8194478}" type="presParOf" srcId="{BD7D6CDF-5E91-4017-BFA3-D2DA8379233F}" destId="{313AD1B7-12A1-4019-9E84-E72503CB32F5}" srcOrd="4" destOrd="0" presId="urn:microsoft.com/office/officeart/2005/8/layout/radial6"/>
    <dgm:cxn modelId="{886FBCD9-1E59-4892-87C7-CD57D7251EC4}" type="presParOf" srcId="{BD7D6CDF-5E91-4017-BFA3-D2DA8379233F}" destId="{6F2539B3-9756-4AAD-9A29-F046E4A8880D}" srcOrd="5" destOrd="0" presId="urn:microsoft.com/office/officeart/2005/8/layout/radial6"/>
    <dgm:cxn modelId="{44330F3B-03E0-4A18-81D9-550BDF7970A7}" type="presParOf" srcId="{BD7D6CDF-5E91-4017-BFA3-D2DA8379233F}" destId="{DF85B94B-DE9B-4057-88E0-52C19EA19033}" srcOrd="6" destOrd="0" presId="urn:microsoft.com/office/officeart/2005/8/layout/radial6"/>
    <dgm:cxn modelId="{29A9334A-550C-4C2F-97DD-581421694611}" type="presParOf" srcId="{BD7D6CDF-5E91-4017-BFA3-D2DA8379233F}" destId="{B3A1BDD2-304C-44C8-8F99-D5B7A025E56E}" srcOrd="7" destOrd="0" presId="urn:microsoft.com/office/officeart/2005/8/layout/radial6"/>
    <dgm:cxn modelId="{10B02A3E-50E6-453D-9A57-4FE7419B33CE}" type="presParOf" srcId="{BD7D6CDF-5E91-4017-BFA3-D2DA8379233F}" destId="{D1A6B3C7-EA79-47B4-A6B6-1D2756DAE189}" srcOrd="8" destOrd="0" presId="urn:microsoft.com/office/officeart/2005/8/layout/radial6"/>
    <dgm:cxn modelId="{5C7F9824-F3A5-474B-A2D9-98E8F36C75E9}" type="presParOf" srcId="{BD7D6CDF-5E91-4017-BFA3-D2DA8379233F}" destId="{9A61E2A0-9040-4EF9-B7BE-983722030486}" srcOrd="9" destOrd="0" presId="urn:microsoft.com/office/officeart/2005/8/layout/radial6"/>
    <dgm:cxn modelId="{FA40C231-6B4A-417A-B7FA-C95B0F14A111}" type="presParOf" srcId="{BD7D6CDF-5E91-4017-BFA3-D2DA8379233F}" destId="{5688137F-C269-46A0-B379-D73A2BCE71E2}" srcOrd="10" destOrd="0" presId="urn:microsoft.com/office/officeart/2005/8/layout/radial6"/>
    <dgm:cxn modelId="{2D4F9A9E-4F4E-44B4-896D-70EB731C05E4}" type="presParOf" srcId="{BD7D6CDF-5E91-4017-BFA3-D2DA8379233F}" destId="{0AE694FA-7E73-4E09-9D00-217CF5E9610D}" srcOrd="11" destOrd="0" presId="urn:microsoft.com/office/officeart/2005/8/layout/radial6"/>
    <dgm:cxn modelId="{2C44A8A0-A0A8-4BF0-AAAC-8D08AD1D1873}" type="presParOf" srcId="{BD7D6CDF-5E91-4017-BFA3-D2DA8379233F}" destId="{930A325E-9E79-40E0-942B-206BD0C6FC52}" srcOrd="12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xmlns="" relId="rId32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98DA8AE2-98B9-4E73-AAFC-05BE8E3E61DE}" type="doc">
      <dgm:prSet loTypeId="urn:microsoft.com/office/officeart/2005/8/layout/radial6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8FD3EF6D-B08B-402E-8D84-F24ECA1580F4}">
      <dgm:prSet phldrT="[Texto]" custT="1"/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pt-BR" sz="500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Nós da REDE ECOS</a:t>
          </a:r>
          <a:endParaRPr lang="pt-BR" sz="500" b="1" dirty="0">
            <a:solidFill>
              <a:srgbClr val="FFFF00"/>
            </a:solidFill>
            <a:latin typeface="Arial" pitchFamily="34" charset="0"/>
            <a:cs typeface="Arial" pitchFamily="34" charset="0"/>
          </a:endParaRPr>
        </a:p>
      </dgm:t>
    </dgm:pt>
    <dgm:pt modelId="{17E10A83-259A-4DCB-B820-63E607095922}" type="parTrans" cxnId="{AAC0A333-3017-4829-A363-1AF541858896}">
      <dgm:prSet/>
      <dgm:spPr/>
      <dgm:t>
        <a:bodyPr/>
        <a:lstStyle/>
        <a:p>
          <a:endParaRPr lang="pt-BR" sz="500">
            <a:latin typeface="Arial" pitchFamily="34" charset="0"/>
            <a:cs typeface="Arial" pitchFamily="34" charset="0"/>
          </a:endParaRPr>
        </a:p>
      </dgm:t>
    </dgm:pt>
    <dgm:pt modelId="{357D8B4D-C291-404E-A330-016FC5DA50C4}" type="sibTrans" cxnId="{AAC0A333-3017-4829-A363-1AF541858896}">
      <dgm:prSet/>
      <dgm:spPr/>
      <dgm:t>
        <a:bodyPr/>
        <a:lstStyle/>
        <a:p>
          <a:endParaRPr lang="pt-BR" sz="500">
            <a:latin typeface="Arial" pitchFamily="34" charset="0"/>
            <a:cs typeface="Arial" pitchFamily="34" charset="0"/>
          </a:endParaRPr>
        </a:p>
      </dgm:t>
    </dgm:pt>
    <dgm:pt modelId="{F9A18437-961F-4FA1-9032-486CF725886E}">
      <dgm:prSet phldrT="[Texto]" custT="1"/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pt-BR" sz="600" b="1" dirty="0" smtClean="0">
              <a:latin typeface="Arial" pitchFamily="34" charset="0"/>
              <a:cs typeface="Arial" pitchFamily="34" charset="0"/>
            </a:rPr>
            <a:t>Ministério da Saúde</a:t>
          </a:r>
        </a:p>
      </dgm:t>
    </dgm:pt>
    <dgm:pt modelId="{8CC5FF13-2222-4960-BB10-C06826F13597}" type="parTrans" cxnId="{0F044A13-9B42-42C0-AD81-3596042FD027}">
      <dgm:prSet/>
      <dgm:spPr/>
      <dgm:t>
        <a:bodyPr/>
        <a:lstStyle/>
        <a:p>
          <a:endParaRPr lang="pt-BR" sz="500">
            <a:latin typeface="Arial" pitchFamily="34" charset="0"/>
            <a:cs typeface="Arial" pitchFamily="34" charset="0"/>
          </a:endParaRPr>
        </a:p>
      </dgm:t>
    </dgm:pt>
    <dgm:pt modelId="{9EDDEF36-9597-47D7-9A32-E23CA90C031D}" type="sibTrans" cxnId="{0F044A13-9B42-42C0-AD81-3596042FD027}">
      <dgm:prSet/>
      <dgm:spPr/>
      <dgm:t>
        <a:bodyPr/>
        <a:lstStyle/>
        <a:p>
          <a:endParaRPr lang="pt-BR" sz="500">
            <a:latin typeface="Arial" pitchFamily="34" charset="0"/>
            <a:cs typeface="Arial" pitchFamily="34" charset="0"/>
          </a:endParaRPr>
        </a:p>
      </dgm:t>
    </dgm:pt>
    <dgm:pt modelId="{CBDB6707-46D8-4481-A97C-97B348CE838F}">
      <dgm:prSet phldrT="[Texto]" custT="1"/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pt-BR" sz="600" b="1" dirty="0" smtClean="0">
              <a:latin typeface="Arial" pitchFamily="34" charset="0"/>
              <a:cs typeface="Arial" pitchFamily="34" charset="0"/>
            </a:rPr>
            <a:t>ABRES</a:t>
          </a:r>
          <a:endParaRPr lang="pt-BR" sz="600" b="1" dirty="0">
            <a:latin typeface="Arial" pitchFamily="34" charset="0"/>
            <a:cs typeface="Arial" pitchFamily="34" charset="0"/>
          </a:endParaRPr>
        </a:p>
      </dgm:t>
    </dgm:pt>
    <dgm:pt modelId="{241B9DD7-BFF8-40D5-9625-EB0E3BA0328A}" type="parTrans" cxnId="{C55BAE38-F0B9-47D3-A70F-FA160D54EB1E}">
      <dgm:prSet/>
      <dgm:spPr/>
      <dgm:t>
        <a:bodyPr/>
        <a:lstStyle/>
        <a:p>
          <a:endParaRPr lang="pt-BR" sz="500">
            <a:latin typeface="Arial" pitchFamily="34" charset="0"/>
            <a:cs typeface="Arial" pitchFamily="34" charset="0"/>
          </a:endParaRPr>
        </a:p>
      </dgm:t>
    </dgm:pt>
    <dgm:pt modelId="{0602B6B5-CC05-44D8-86F2-47E672AC50E6}" type="sibTrans" cxnId="{C55BAE38-F0B9-47D3-A70F-FA160D54EB1E}">
      <dgm:prSet/>
      <dgm:spPr/>
      <dgm:t>
        <a:bodyPr/>
        <a:lstStyle/>
        <a:p>
          <a:endParaRPr lang="pt-BR" sz="500">
            <a:latin typeface="Arial" pitchFamily="34" charset="0"/>
            <a:cs typeface="Arial" pitchFamily="34" charset="0"/>
          </a:endParaRPr>
        </a:p>
      </dgm:t>
    </dgm:pt>
    <dgm:pt modelId="{A6039D45-F36C-4EF3-A066-D6B6EBB89755}">
      <dgm:prSet phldrT="[Texto]" custT="1"/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pt-BR" sz="600" b="1" dirty="0" smtClean="0">
              <a:latin typeface="Arial" pitchFamily="34" charset="0"/>
              <a:cs typeface="Arial" pitchFamily="34" charset="0"/>
            </a:rPr>
            <a:t>IPEA</a:t>
          </a:r>
          <a:endParaRPr lang="pt-BR" sz="600" b="1" dirty="0">
            <a:latin typeface="Arial" pitchFamily="34" charset="0"/>
            <a:cs typeface="Arial" pitchFamily="34" charset="0"/>
          </a:endParaRPr>
        </a:p>
      </dgm:t>
    </dgm:pt>
    <dgm:pt modelId="{B9534B12-DBDF-491E-BF8E-EACC53A5A338}" type="parTrans" cxnId="{B9617305-1CBE-43D4-B854-1025B3D1BEF2}">
      <dgm:prSet/>
      <dgm:spPr/>
      <dgm:t>
        <a:bodyPr/>
        <a:lstStyle/>
        <a:p>
          <a:endParaRPr lang="pt-BR" sz="500">
            <a:latin typeface="Arial" pitchFamily="34" charset="0"/>
            <a:cs typeface="Arial" pitchFamily="34" charset="0"/>
          </a:endParaRPr>
        </a:p>
      </dgm:t>
    </dgm:pt>
    <dgm:pt modelId="{FA093636-4598-4B24-B929-8A9AD8FB955C}" type="sibTrans" cxnId="{B9617305-1CBE-43D4-B854-1025B3D1BEF2}">
      <dgm:prSet/>
      <dgm:spPr/>
      <dgm:t>
        <a:bodyPr/>
        <a:lstStyle/>
        <a:p>
          <a:endParaRPr lang="pt-BR" sz="500">
            <a:latin typeface="Arial" pitchFamily="34" charset="0"/>
            <a:cs typeface="Arial" pitchFamily="34" charset="0"/>
          </a:endParaRPr>
        </a:p>
      </dgm:t>
    </dgm:pt>
    <dgm:pt modelId="{1B2F7602-46E8-4BEA-9B8C-51DC6405AB7A}">
      <dgm:prSet phldrT="[Texto]" custT="1"/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pt-BR" sz="500" b="1" dirty="0" smtClean="0">
              <a:latin typeface="Arial" pitchFamily="34" charset="0"/>
              <a:cs typeface="Arial" pitchFamily="34" charset="0"/>
            </a:rPr>
            <a:t>Instituições de Ensino e Pesquisa</a:t>
          </a:r>
          <a:endParaRPr lang="pt-BR" sz="500" b="1" dirty="0">
            <a:latin typeface="Arial" pitchFamily="34" charset="0"/>
            <a:cs typeface="Arial" pitchFamily="34" charset="0"/>
          </a:endParaRPr>
        </a:p>
      </dgm:t>
    </dgm:pt>
    <dgm:pt modelId="{F578C0EB-2CBF-4CA4-AC97-6567452EC7A5}" type="parTrans" cxnId="{144A24DB-DAFD-4202-ACFA-6B3F69ED96B9}">
      <dgm:prSet/>
      <dgm:spPr/>
      <dgm:t>
        <a:bodyPr/>
        <a:lstStyle/>
        <a:p>
          <a:endParaRPr lang="pt-BR" sz="500">
            <a:latin typeface="Arial" pitchFamily="34" charset="0"/>
            <a:cs typeface="Arial" pitchFamily="34" charset="0"/>
          </a:endParaRPr>
        </a:p>
      </dgm:t>
    </dgm:pt>
    <dgm:pt modelId="{9A5765AC-617A-4E46-BA70-5A6C18636A55}" type="sibTrans" cxnId="{144A24DB-DAFD-4202-ACFA-6B3F69ED96B9}">
      <dgm:prSet/>
      <dgm:spPr/>
      <dgm:t>
        <a:bodyPr/>
        <a:lstStyle/>
        <a:p>
          <a:endParaRPr lang="pt-BR" sz="500">
            <a:latin typeface="Arial" pitchFamily="34" charset="0"/>
            <a:cs typeface="Arial" pitchFamily="34" charset="0"/>
          </a:endParaRPr>
        </a:p>
      </dgm:t>
    </dgm:pt>
    <dgm:pt modelId="{BD7D6CDF-5E91-4017-BFA3-D2DA8379233F}" type="pres">
      <dgm:prSet presAssocID="{98DA8AE2-98B9-4E73-AAFC-05BE8E3E61DE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80FD3B56-6D85-430A-94E0-1A7F6E567776}" type="pres">
      <dgm:prSet presAssocID="{8FD3EF6D-B08B-402E-8D84-F24ECA1580F4}" presName="centerShape" presStyleLbl="node0" presStyleIdx="0" presStyleCnt="1" custScaleX="87768" custScaleY="79449"/>
      <dgm:spPr/>
      <dgm:t>
        <a:bodyPr/>
        <a:lstStyle/>
        <a:p>
          <a:endParaRPr lang="pt-BR"/>
        </a:p>
      </dgm:t>
    </dgm:pt>
    <dgm:pt modelId="{01641308-4CA8-42AC-AA0F-04C906A944B4}" type="pres">
      <dgm:prSet presAssocID="{F9A18437-961F-4FA1-9032-486CF725886E}" presName="node" presStyleLbl="node1" presStyleIdx="0" presStyleCnt="4" custScaleX="118192" custScaleY="97742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723B6AC1-7C73-4172-8742-57834A0FF82C}" type="pres">
      <dgm:prSet presAssocID="{F9A18437-961F-4FA1-9032-486CF725886E}" presName="dummy" presStyleCnt="0"/>
      <dgm:spPr/>
    </dgm:pt>
    <dgm:pt modelId="{03334DF4-B996-44DA-BD01-79CC1FBA8507}" type="pres">
      <dgm:prSet presAssocID="{9EDDEF36-9597-47D7-9A32-E23CA90C031D}" presName="sibTrans" presStyleLbl="sibTrans2D1" presStyleIdx="0" presStyleCnt="4" custScaleX="114110" custScaleY="106682"/>
      <dgm:spPr/>
      <dgm:t>
        <a:bodyPr/>
        <a:lstStyle/>
        <a:p>
          <a:endParaRPr lang="pt-BR"/>
        </a:p>
      </dgm:t>
    </dgm:pt>
    <dgm:pt modelId="{313AD1B7-12A1-4019-9E84-E72503CB32F5}" type="pres">
      <dgm:prSet presAssocID="{CBDB6707-46D8-4481-A97C-97B348CE838F}" presName="node" presStyleLbl="node1" presStyleIdx="1" presStyleCnt="4" custScaleX="116433" custScaleY="106682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6F2539B3-9756-4AAD-9A29-F046E4A8880D}" type="pres">
      <dgm:prSet presAssocID="{CBDB6707-46D8-4481-A97C-97B348CE838F}" presName="dummy" presStyleCnt="0"/>
      <dgm:spPr/>
    </dgm:pt>
    <dgm:pt modelId="{DF85B94B-DE9B-4057-88E0-52C19EA19033}" type="pres">
      <dgm:prSet presAssocID="{0602B6B5-CC05-44D8-86F2-47E672AC50E6}" presName="sibTrans" presStyleLbl="sibTrans2D1" presStyleIdx="1" presStyleCnt="4" custScaleX="114110" custScaleY="106682"/>
      <dgm:spPr/>
      <dgm:t>
        <a:bodyPr/>
        <a:lstStyle/>
        <a:p>
          <a:endParaRPr lang="pt-BR"/>
        </a:p>
      </dgm:t>
    </dgm:pt>
    <dgm:pt modelId="{B3A1BDD2-304C-44C8-8F99-D5B7A025E56E}" type="pres">
      <dgm:prSet presAssocID="{A6039D45-F36C-4EF3-A066-D6B6EBB89755}" presName="node" presStyleLbl="node1" presStyleIdx="2" presStyleCnt="4" custScaleX="114110" custScaleY="106682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D1A6B3C7-EA79-47B4-A6B6-1D2756DAE189}" type="pres">
      <dgm:prSet presAssocID="{A6039D45-F36C-4EF3-A066-D6B6EBB89755}" presName="dummy" presStyleCnt="0"/>
      <dgm:spPr/>
    </dgm:pt>
    <dgm:pt modelId="{9A61E2A0-9040-4EF9-B7BE-983722030486}" type="pres">
      <dgm:prSet presAssocID="{FA093636-4598-4B24-B929-8A9AD8FB955C}" presName="sibTrans" presStyleLbl="sibTrans2D1" presStyleIdx="2" presStyleCnt="4" custScaleX="114110" custScaleY="106682"/>
      <dgm:spPr/>
      <dgm:t>
        <a:bodyPr/>
        <a:lstStyle/>
        <a:p>
          <a:endParaRPr lang="pt-BR"/>
        </a:p>
      </dgm:t>
    </dgm:pt>
    <dgm:pt modelId="{5688137F-C269-46A0-B379-D73A2BCE71E2}" type="pres">
      <dgm:prSet presAssocID="{1B2F7602-46E8-4BEA-9B8C-51DC6405AB7A}" presName="node" presStyleLbl="node1" presStyleIdx="3" presStyleCnt="4" custScaleX="114110" custScaleY="106682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0AE694FA-7E73-4E09-9D00-217CF5E9610D}" type="pres">
      <dgm:prSet presAssocID="{1B2F7602-46E8-4BEA-9B8C-51DC6405AB7A}" presName="dummy" presStyleCnt="0"/>
      <dgm:spPr/>
    </dgm:pt>
    <dgm:pt modelId="{930A325E-9E79-40E0-942B-206BD0C6FC52}" type="pres">
      <dgm:prSet presAssocID="{9A5765AC-617A-4E46-BA70-5A6C18636A55}" presName="sibTrans" presStyleLbl="sibTrans2D1" presStyleIdx="3" presStyleCnt="4" custScaleX="114110" custScaleY="106682"/>
      <dgm:spPr/>
      <dgm:t>
        <a:bodyPr/>
        <a:lstStyle/>
        <a:p>
          <a:endParaRPr lang="pt-BR"/>
        </a:p>
      </dgm:t>
    </dgm:pt>
  </dgm:ptLst>
  <dgm:cxnLst>
    <dgm:cxn modelId="{0F044A13-9B42-42C0-AD81-3596042FD027}" srcId="{8FD3EF6D-B08B-402E-8D84-F24ECA1580F4}" destId="{F9A18437-961F-4FA1-9032-486CF725886E}" srcOrd="0" destOrd="0" parTransId="{8CC5FF13-2222-4960-BB10-C06826F13597}" sibTransId="{9EDDEF36-9597-47D7-9A32-E23CA90C031D}"/>
    <dgm:cxn modelId="{7C203B8B-FB28-4813-9306-6ED04583F0BF}" type="presOf" srcId="{98DA8AE2-98B9-4E73-AAFC-05BE8E3E61DE}" destId="{BD7D6CDF-5E91-4017-BFA3-D2DA8379233F}" srcOrd="0" destOrd="0" presId="urn:microsoft.com/office/officeart/2005/8/layout/radial6"/>
    <dgm:cxn modelId="{A509CA1A-4EFE-4D47-BA17-2F735BB5F5A1}" type="presOf" srcId="{CBDB6707-46D8-4481-A97C-97B348CE838F}" destId="{313AD1B7-12A1-4019-9E84-E72503CB32F5}" srcOrd="0" destOrd="0" presId="urn:microsoft.com/office/officeart/2005/8/layout/radial6"/>
    <dgm:cxn modelId="{26D4B348-D219-464D-9643-29D0BC6C7460}" type="presOf" srcId="{A6039D45-F36C-4EF3-A066-D6B6EBB89755}" destId="{B3A1BDD2-304C-44C8-8F99-D5B7A025E56E}" srcOrd="0" destOrd="0" presId="urn:microsoft.com/office/officeart/2005/8/layout/radial6"/>
    <dgm:cxn modelId="{417748AA-4DE7-4954-A7D3-1DE077989DB2}" type="presOf" srcId="{FA093636-4598-4B24-B929-8A9AD8FB955C}" destId="{9A61E2A0-9040-4EF9-B7BE-983722030486}" srcOrd="0" destOrd="0" presId="urn:microsoft.com/office/officeart/2005/8/layout/radial6"/>
    <dgm:cxn modelId="{BF147C72-61A1-4C2C-9D98-BE36DC914516}" type="presOf" srcId="{8FD3EF6D-B08B-402E-8D84-F24ECA1580F4}" destId="{80FD3B56-6D85-430A-94E0-1A7F6E567776}" srcOrd="0" destOrd="0" presId="urn:microsoft.com/office/officeart/2005/8/layout/radial6"/>
    <dgm:cxn modelId="{68A7A43D-BD15-4B60-A9A0-8A3FFC579683}" type="presOf" srcId="{9A5765AC-617A-4E46-BA70-5A6C18636A55}" destId="{930A325E-9E79-40E0-942B-206BD0C6FC52}" srcOrd="0" destOrd="0" presId="urn:microsoft.com/office/officeart/2005/8/layout/radial6"/>
    <dgm:cxn modelId="{144A24DB-DAFD-4202-ACFA-6B3F69ED96B9}" srcId="{8FD3EF6D-B08B-402E-8D84-F24ECA1580F4}" destId="{1B2F7602-46E8-4BEA-9B8C-51DC6405AB7A}" srcOrd="3" destOrd="0" parTransId="{F578C0EB-2CBF-4CA4-AC97-6567452EC7A5}" sibTransId="{9A5765AC-617A-4E46-BA70-5A6C18636A55}"/>
    <dgm:cxn modelId="{38878DA7-140E-4264-9F6D-04772BBDEDE4}" type="presOf" srcId="{9EDDEF36-9597-47D7-9A32-E23CA90C031D}" destId="{03334DF4-B996-44DA-BD01-79CC1FBA8507}" srcOrd="0" destOrd="0" presId="urn:microsoft.com/office/officeart/2005/8/layout/radial6"/>
    <dgm:cxn modelId="{C55BAE38-F0B9-47D3-A70F-FA160D54EB1E}" srcId="{8FD3EF6D-B08B-402E-8D84-F24ECA1580F4}" destId="{CBDB6707-46D8-4481-A97C-97B348CE838F}" srcOrd="1" destOrd="0" parTransId="{241B9DD7-BFF8-40D5-9625-EB0E3BA0328A}" sibTransId="{0602B6B5-CC05-44D8-86F2-47E672AC50E6}"/>
    <dgm:cxn modelId="{AAC0A333-3017-4829-A363-1AF541858896}" srcId="{98DA8AE2-98B9-4E73-AAFC-05BE8E3E61DE}" destId="{8FD3EF6D-B08B-402E-8D84-F24ECA1580F4}" srcOrd="0" destOrd="0" parTransId="{17E10A83-259A-4DCB-B820-63E607095922}" sibTransId="{357D8B4D-C291-404E-A330-016FC5DA50C4}"/>
    <dgm:cxn modelId="{26E64086-EAEF-4B3C-85CB-6DA83C6C7658}" type="presOf" srcId="{1B2F7602-46E8-4BEA-9B8C-51DC6405AB7A}" destId="{5688137F-C269-46A0-B379-D73A2BCE71E2}" srcOrd="0" destOrd="0" presId="urn:microsoft.com/office/officeart/2005/8/layout/radial6"/>
    <dgm:cxn modelId="{46474235-87A5-4DC2-BDE3-9393BCFBF5C7}" type="presOf" srcId="{0602B6B5-CC05-44D8-86F2-47E672AC50E6}" destId="{DF85B94B-DE9B-4057-88E0-52C19EA19033}" srcOrd="0" destOrd="0" presId="urn:microsoft.com/office/officeart/2005/8/layout/radial6"/>
    <dgm:cxn modelId="{B9617305-1CBE-43D4-B854-1025B3D1BEF2}" srcId="{8FD3EF6D-B08B-402E-8D84-F24ECA1580F4}" destId="{A6039D45-F36C-4EF3-A066-D6B6EBB89755}" srcOrd="2" destOrd="0" parTransId="{B9534B12-DBDF-491E-BF8E-EACC53A5A338}" sibTransId="{FA093636-4598-4B24-B929-8A9AD8FB955C}"/>
    <dgm:cxn modelId="{720A4AA6-AF56-43D5-9B0F-9472B400DC32}" type="presOf" srcId="{F9A18437-961F-4FA1-9032-486CF725886E}" destId="{01641308-4CA8-42AC-AA0F-04C906A944B4}" srcOrd="0" destOrd="0" presId="urn:microsoft.com/office/officeart/2005/8/layout/radial6"/>
    <dgm:cxn modelId="{0AE732EC-624D-4158-9EA7-793BC309101D}" type="presParOf" srcId="{BD7D6CDF-5E91-4017-BFA3-D2DA8379233F}" destId="{80FD3B56-6D85-430A-94E0-1A7F6E567776}" srcOrd="0" destOrd="0" presId="urn:microsoft.com/office/officeart/2005/8/layout/radial6"/>
    <dgm:cxn modelId="{96ABDD9E-6C0C-438A-B19C-7F4BC63F3306}" type="presParOf" srcId="{BD7D6CDF-5E91-4017-BFA3-D2DA8379233F}" destId="{01641308-4CA8-42AC-AA0F-04C906A944B4}" srcOrd="1" destOrd="0" presId="urn:microsoft.com/office/officeart/2005/8/layout/radial6"/>
    <dgm:cxn modelId="{93FEE02D-0D3D-45A5-8366-35A2A4A3679C}" type="presParOf" srcId="{BD7D6CDF-5E91-4017-BFA3-D2DA8379233F}" destId="{723B6AC1-7C73-4172-8742-57834A0FF82C}" srcOrd="2" destOrd="0" presId="urn:microsoft.com/office/officeart/2005/8/layout/radial6"/>
    <dgm:cxn modelId="{D1BBF201-BBAB-420D-B09D-C9E7E4F8BC2E}" type="presParOf" srcId="{BD7D6CDF-5E91-4017-BFA3-D2DA8379233F}" destId="{03334DF4-B996-44DA-BD01-79CC1FBA8507}" srcOrd="3" destOrd="0" presId="urn:microsoft.com/office/officeart/2005/8/layout/radial6"/>
    <dgm:cxn modelId="{3CD80FB7-6653-4CC3-921C-EFD847A1269A}" type="presParOf" srcId="{BD7D6CDF-5E91-4017-BFA3-D2DA8379233F}" destId="{313AD1B7-12A1-4019-9E84-E72503CB32F5}" srcOrd="4" destOrd="0" presId="urn:microsoft.com/office/officeart/2005/8/layout/radial6"/>
    <dgm:cxn modelId="{91D6877D-49AE-450C-B5EC-D5B0D36844AB}" type="presParOf" srcId="{BD7D6CDF-5E91-4017-BFA3-D2DA8379233F}" destId="{6F2539B3-9756-4AAD-9A29-F046E4A8880D}" srcOrd="5" destOrd="0" presId="urn:microsoft.com/office/officeart/2005/8/layout/radial6"/>
    <dgm:cxn modelId="{BC247C6F-BD5A-4892-BB49-34BA8AB7253B}" type="presParOf" srcId="{BD7D6CDF-5E91-4017-BFA3-D2DA8379233F}" destId="{DF85B94B-DE9B-4057-88E0-52C19EA19033}" srcOrd="6" destOrd="0" presId="urn:microsoft.com/office/officeart/2005/8/layout/radial6"/>
    <dgm:cxn modelId="{4D39C877-B346-498C-A90B-3932957FAA4B}" type="presParOf" srcId="{BD7D6CDF-5E91-4017-BFA3-D2DA8379233F}" destId="{B3A1BDD2-304C-44C8-8F99-D5B7A025E56E}" srcOrd="7" destOrd="0" presId="urn:microsoft.com/office/officeart/2005/8/layout/radial6"/>
    <dgm:cxn modelId="{79B086F3-199A-4263-A69E-21E787B7ECFD}" type="presParOf" srcId="{BD7D6CDF-5E91-4017-BFA3-D2DA8379233F}" destId="{D1A6B3C7-EA79-47B4-A6B6-1D2756DAE189}" srcOrd="8" destOrd="0" presId="urn:microsoft.com/office/officeart/2005/8/layout/radial6"/>
    <dgm:cxn modelId="{E6D7D87B-D594-4243-B566-D4BB4314231E}" type="presParOf" srcId="{BD7D6CDF-5E91-4017-BFA3-D2DA8379233F}" destId="{9A61E2A0-9040-4EF9-B7BE-983722030486}" srcOrd="9" destOrd="0" presId="urn:microsoft.com/office/officeart/2005/8/layout/radial6"/>
    <dgm:cxn modelId="{3EDD7A5E-063F-4262-A39A-7C98EEDAF512}" type="presParOf" srcId="{BD7D6CDF-5E91-4017-BFA3-D2DA8379233F}" destId="{5688137F-C269-46A0-B379-D73A2BCE71E2}" srcOrd="10" destOrd="0" presId="urn:microsoft.com/office/officeart/2005/8/layout/radial6"/>
    <dgm:cxn modelId="{41B6CB79-CE28-49F4-A0A1-A562A5097C9B}" type="presParOf" srcId="{BD7D6CDF-5E91-4017-BFA3-D2DA8379233F}" destId="{0AE694FA-7E73-4E09-9D00-217CF5E9610D}" srcOrd="11" destOrd="0" presId="urn:microsoft.com/office/officeart/2005/8/layout/radial6"/>
    <dgm:cxn modelId="{156B448D-9058-46CB-900E-A243029EC7DA}" type="presParOf" srcId="{BD7D6CDF-5E91-4017-BFA3-D2DA8379233F}" destId="{930A325E-9E79-40E0-942B-206BD0C6FC52}" srcOrd="12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xmlns="" relId="rId3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8E0918D0-473B-472D-BAF5-023B13FD1418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6FFB9D5E-8C43-4AEA-82EA-D7C9FB0D4FDA}">
      <dgm:prSet phldrT="[Texto]" custT="1"/>
      <dgm:spPr/>
      <dgm:t>
        <a:bodyPr/>
        <a:lstStyle/>
        <a:p>
          <a:r>
            <a:rPr lang="pt-BR" sz="1600" b="1" dirty="0" smtClean="0">
              <a:latin typeface="Arial" pitchFamily="34" charset="0"/>
              <a:cs typeface="Arial" pitchFamily="34" charset="0"/>
            </a:rPr>
            <a:t>I </a:t>
          </a:r>
        </a:p>
        <a:p>
          <a:r>
            <a:rPr lang="pt-BR" sz="1600" b="1" dirty="0" smtClean="0">
              <a:latin typeface="Arial" pitchFamily="34" charset="0"/>
              <a:cs typeface="Arial" pitchFamily="34" charset="0"/>
            </a:rPr>
            <a:t>IMPLEMENTAÇÃO DE POLÍTICAS</a:t>
          </a:r>
          <a:endParaRPr lang="pt-BR" sz="1600" b="1" dirty="0">
            <a:latin typeface="Arial" pitchFamily="34" charset="0"/>
            <a:cs typeface="Arial" pitchFamily="34" charset="0"/>
          </a:endParaRPr>
        </a:p>
      </dgm:t>
    </dgm:pt>
    <dgm:pt modelId="{77FE6A8E-0896-472F-9B23-420BEB1219A3}" type="parTrans" cxnId="{EC5DAE09-7B38-476E-AC9B-88CB1DA8B7A1}">
      <dgm:prSet/>
      <dgm:spPr/>
      <dgm:t>
        <a:bodyPr/>
        <a:lstStyle/>
        <a:p>
          <a:endParaRPr lang="pt-BR" b="1">
            <a:latin typeface="Arial" pitchFamily="34" charset="0"/>
            <a:cs typeface="Arial" pitchFamily="34" charset="0"/>
          </a:endParaRPr>
        </a:p>
      </dgm:t>
    </dgm:pt>
    <dgm:pt modelId="{0CC517C2-6311-48D2-999D-085E4E5844D8}" type="sibTrans" cxnId="{EC5DAE09-7B38-476E-AC9B-88CB1DA8B7A1}">
      <dgm:prSet/>
      <dgm:spPr/>
      <dgm:t>
        <a:bodyPr/>
        <a:lstStyle/>
        <a:p>
          <a:endParaRPr lang="pt-BR" b="1">
            <a:latin typeface="Arial" pitchFamily="34" charset="0"/>
            <a:cs typeface="Arial" pitchFamily="34" charset="0"/>
          </a:endParaRPr>
        </a:p>
      </dgm:t>
    </dgm:pt>
    <dgm:pt modelId="{A33B6841-E5D3-45A9-9D64-84A4743AADFD}">
      <dgm:prSet phldrT="[Texto]" custT="1"/>
      <dgm:spPr/>
      <dgm:t>
        <a:bodyPr/>
        <a:lstStyle/>
        <a:p>
          <a:r>
            <a:rPr lang="pt-BR" sz="2000" b="1" dirty="0" smtClean="0">
              <a:latin typeface="Arial" pitchFamily="34" charset="0"/>
              <a:cs typeface="Arial" pitchFamily="34" charset="0"/>
            </a:rPr>
            <a:t>Projeto em fase de elaboração</a:t>
          </a:r>
          <a:endParaRPr lang="pt-BR" sz="2000" b="1" dirty="0">
            <a:latin typeface="Arial" pitchFamily="34" charset="0"/>
            <a:cs typeface="Arial" pitchFamily="34" charset="0"/>
          </a:endParaRPr>
        </a:p>
      </dgm:t>
    </dgm:pt>
    <dgm:pt modelId="{F848D87C-45EB-4870-87C4-6CC22CF7EA50}" type="parTrans" cxnId="{79F35623-0ADA-4A57-B455-E01641FD20F6}">
      <dgm:prSet/>
      <dgm:spPr/>
      <dgm:t>
        <a:bodyPr/>
        <a:lstStyle/>
        <a:p>
          <a:endParaRPr lang="pt-BR" b="1">
            <a:latin typeface="Arial" pitchFamily="34" charset="0"/>
            <a:cs typeface="Arial" pitchFamily="34" charset="0"/>
          </a:endParaRPr>
        </a:p>
      </dgm:t>
    </dgm:pt>
    <dgm:pt modelId="{01523222-96BB-4FC0-9AFF-CC88E6BE659E}" type="sibTrans" cxnId="{79F35623-0ADA-4A57-B455-E01641FD20F6}">
      <dgm:prSet/>
      <dgm:spPr/>
      <dgm:t>
        <a:bodyPr/>
        <a:lstStyle/>
        <a:p>
          <a:endParaRPr lang="pt-BR" b="1">
            <a:latin typeface="Arial" pitchFamily="34" charset="0"/>
            <a:cs typeface="Arial" pitchFamily="34" charset="0"/>
          </a:endParaRPr>
        </a:p>
      </dgm:t>
    </dgm:pt>
    <dgm:pt modelId="{C0AEAC11-65A7-4BF5-981E-49993180D6B1}">
      <dgm:prSet phldrT="[Texto]" custT="1"/>
      <dgm:spPr/>
      <dgm:t>
        <a:bodyPr/>
        <a:lstStyle/>
        <a:p>
          <a:r>
            <a:rPr lang="pt-BR" sz="1600" b="1" dirty="0" smtClean="0">
              <a:latin typeface="Arial" pitchFamily="34" charset="0"/>
              <a:cs typeface="Arial" pitchFamily="34" charset="0"/>
            </a:rPr>
            <a:t>II</a:t>
          </a:r>
        </a:p>
        <a:p>
          <a:r>
            <a:rPr lang="pt-BR" sz="1600" b="1" dirty="0" smtClean="0">
              <a:latin typeface="Arial" pitchFamily="34" charset="0"/>
              <a:cs typeface="Arial" pitchFamily="34" charset="0"/>
            </a:rPr>
            <a:t>FOMENTO À FORMAÇÃO E À PRODUÇÃO EM ECONOMIA DA SAÚDE</a:t>
          </a:r>
          <a:endParaRPr lang="pt-BR" sz="1600" b="1" dirty="0">
            <a:latin typeface="Arial" pitchFamily="34" charset="0"/>
            <a:cs typeface="Arial" pitchFamily="34" charset="0"/>
          </a:endParaRPr>
        </a:p>
      </dgm:t>
    </dgm:pt>
    <dgm:pt modelId="{7C159BD4-B797-46CF-B41F-F607D13FE0E6}" type="parTrans" cxnId="{FF4537DD-6462-4A74-8235-2EC7DAA9DD6C}">
      <dgm:prSet/>
      <dgm:spPr/>
      <dgm:t>
        <a:bodyPr/>
        <a:lstStyle/>
        <a:p>
          <a:endParaRPr lang="pt-BR" b="1">
            <a:latin typeface="Arial" pitchFamily="34" charset="0"/>
            <a:cs typeface="Arial" pitchFamily="34" charset="0"/>
          </a:endParaRPr>
        </a:p>
      </dgm:t>
    </dgm:pt>
    <dgm:pt modelId="{25F5B092-E055-43D8-9CD9-86DBC185940B}" type="sibTrans" cxnId="{FF4537DD-6462-4A74-8235-2EC7DAA9DD6C}">
      <dgm:prSet/>
      <dgm:spPr/>
      <dgm:t>
        <a:bodyPr/>
        <a:lstStyle/>
        <a:p>
          <a:endParaRPr lang="pt-BR" b="1">
            <a:latin typeface="Arial" pitchFamily="34" charset="0"/>
            <a:cs typeface="Arial" pitchFamily="34" charset="0"/>
          </a:endParaRPr>
        </a:p>
      </dgm:t>
    </dgm:pt>
    <dgm:pt modelId="{9E89A72E-BF5F-4160-9D8F-70C531B633CC}">
      <dgm:prSet phldrT="[Texto]" custT="1"/>
      <dgm:spPr/>
      <dgm:t>
        <a:bodyPr/>
        <a:lstStyle/>
        <a:p>
          <a:r>
            <a:rPr lang="pt-BR" sz="2000" b="1" dirty="0" smtClean="0">
              <a:latin typeface="Arial" pitchFamily="34" charset="0"/>
              <a:cs typeface="Arial" pitchFamily="34" charset="0"/>
            </a:rPr>
            <a:t>Formalização de parcerias com instituições de ensino e pesquisa </a:t>
          </a:r>
          <a:endParaRPr lang="pt-BR" sz="2000" b="1" dirty="0">
            <a:latin typeface="Arial" pitchFamily="34" charset="0"/>
            <a:cs typeface="Arial" pitchFamily="34" charset="0"/>
          </a:endParaRPr>
        </a:p>
      </dgm:t>
    </dgm:pt>
    <dgm:pt modelId="{A3CB4AC2-D997-4FE3-9B89-5625F26693C4}" type="parTrans" cxnId="{8B0FC2EA-4A4E-47C8-B4E2-FFA018E2F83C}">
      <dgm:prSet/>
      <dgm:spPr/>
      <dgm:t>
        <a:bodyPr/>
        <a:lstStyle/>
        <a:p>
          <a:endParaRPr lang="pt-BR" b="1">
            <a:latin typeface="Arial" pitchFamily="34" charset="0"/>
            <a:cs typeface="Arial" pitchFamily="34" charset="0"/>
          </a:endParaRPr>
        </a:p>
      </dgm:t>
    </dgm:pt>
    <dgm:pt modelId="{43CE8A6C-0B83-4E07-8C51-19BF3C3DCF3D}" type="sibTrans" cxnId="{8B0FC2EA-4A4E-47C8-B4E2-FFA018E2F83C}">
      <dgm:prSet/>
      <dgm:spPr/>
      <dgm:t>
        <a:bodyPr/>
        <a:lstStyle/>
        <a:p>
          <a:endParaRPr lang="pt-BR" b="1">
            <a:latin typeface="Arial" pitchFamily="34" charset="0"/>
            <a:cs typeface="Arial" pitchFamily="34" charset="0"/>
          </a:endParaRPr>
        </a:p>
      </dgm:t>
    </dgm:pt>
    <dgm:pt modelId="{AFCEFB59-BFB5-43AE-9936-B484A477346E}">
      <dgm:prSet phldrT="[Texto]" custT="1"/>
      <dgm:spPr/>
      <dgm:t>
        <a:bodyPr/>
        <a:lstStyle/>
        <a:p>
          <a:endParaRPr lang="pt-BR" sz="1600" b="1" dirty="0" smtClean="0">
            <a:latin typeface="Arial" pitchFamily="34" charset="0"/>
            <a:cs typeface="Arial" pitchFamily="34" charset="0"/>
          </a:endParaRPr>
        </a:p>
        <a:p>
          <a:r>
            <a:rPr lang="pt-BR" sz="1600" b="1" dirty="0" smtClean="0">
              <a:latin typeface="Arial" pitchFamily="34" charset="0"/>
              <a:cs typeface="Arial" pitchFamily="34" charset="0"/>
            </a:rPr>
            <a:t>III</a:t>
          </a:r>
        </a:p>
        <a:p>
          <a:r>
            <a:rPr lang="pt-BR" sz="1600" b="1" dirty="0" smtClean="0">
              <a:latin typeface="Arial" pitchFamily="34" charset="0"/>
              <a:cs typeface="Arial" pitchFamily="34" charset="0"/>
            </a:rPr>
            <a:t>CAPACITAÇÕES ESPECÍFICAS</a:t>
          </a:r>
        </a:p>
        <a:p>
          <a:endParaRPr lang="pt-BR" sz="1600" b="1" dirty="0">
            <a:latin typeface="Arial" pitchFamily="34" charset="0"/>
            <a:cs typeface="Arial" pitchFamily="34" charset="0"/>
          </a:endParaRPr>
        </a:p>
      </dgm:t>
    </dgm:pt>
    <dgm:pt modelId="{0C477551-AE7C-4C16-99BA-D329849C0883}" type="parTrans" cxnId="{2D421BBE-78A4-4A16-AD59-AD56BD1CD663}">
      <dgm:prSet/>
      <dgm:spPr/>
      <dgm:t>
        <a:bodyPr/>
        <a:lstStyle/>
        <a:p>
          <a:endParaRPr lang="pt-BR" b="1">
            <a:latin typeface="Arial" pitchFamily="34" charset="0"/>
            <a:cs typeface="Arial" pitchFamily="34" charset="0"/>
          </a:endParaRPr>
        </a:p>
      </dgm:t>
    </dgm:pt>
    <dgm:pt modelId="{93CB05D6-353F-47B8-999F-241CCB5A6604}" type="sibTrans" cxnId="{2D421BBE-78A4-4A16-AD59-AD56BD1CD663}">
      <dgm:prSet/>
      <dgm:spPr/>
      <dgm:t>
        <a:bodyPr/>
        <a:lstStyle/>
        <a:p>
          <a:endParaRPr lang="pt-BR" b="1">
            <a:latin typeface="Arial" pitchFamily="34" charset="0"/>
            <a:cs typeface="Arial" pitchFamily="34" charset="0"/>
          </a:endParaRPr>
        </a:p>
      </dgm:t>
    </dgm:pt>
    <dgm:pt modelId="{C010F7EF-E8BA-4C7F-A467-49D1B02822F6}">
      <dgm:prSet phldrT="[Texto]" custT="1"/>
      <dgm:spPr/>
      <dgm:t>
        <a:bodyPr/>
        <a:lstStyle/>
        <a:p>
          <a:r>
            <a:rPr lang="pt-BR" sz="2000" b="1" dirty="0" smtClean="0">
              <a:latin typeface="Arial" pitchFamily="34" charset="0"/>
              <a:cs typeface="Arial" pitchFamily="34" charset="0"/>
            </a:rPr>
            <a:t>Oferta de capacitações para a implementação de políticas em Economia da Saúde</a:t>
          </a:r>
          <a:endParaRPr lang="pt-BR" sz="2000" b="1" dirty="0">
            <a:latin typeface="Arial" pitchFamily="34" charset="0"/>
            <a:cs typeface="Arial" pitchFamily="34" charset="0"/>
          </a:endParaRPr>
        </a:p>
      </dgm:t>
    </dgm:pt>
    <dgm:pt modelId="{64EF4336-84B3-43AB-8A0A-4567AEE984C4}" type="parTrans" cxnId="{E1A475F1-2BE5-4CE7-82FC-D40098AD37EE}">
      <dgm:prSet/>
      <dgm:spPr/>
      <dgm:t>
        <a:bodyPr/>
        <a:lstStyle/>
        <a:p>
          <a:endParaRPr lang="pt-BR" b="1">
            <a:latin typeface="Arial" pitchFamily="34" charset="0"/>
            <a:cs typeface="Arial" pitchFamily="34" charset="0"/>
          </a:endParaRPr>
        </a:p>
      </dgm:t>
    </dgm:pt>
    <dgm:pt modelId="{35DC1CA0-FED0-4FE8-A669-40C90470DA11}" type="sibTrans" cxnId="{E1A475F1-2BE5-4CE7-82FC-D40098AD37EE}">
      <dgm:prSet/>
      <dgm:spPr/>
      <dgm:t>
        <a:bodyPr/>
        <a:lstStyle/>
        <a:p>
          <a:endParaRPr lang="pt-BR" b="1">
            <a:latin typeface="Arial" pitchFamily="34" charset="0"/>
            <a:cs typeface="Arial" pitchFamily="34" charset="0"/>
          </a:endParaRPr>
        </a:p>
      </dgm:t>
    </dgm:pt>
    <dgm:pt modelId="{0FDEDA52-D503-48E2-965D-42B29B0A4EBA}">
      <dgm:prSet phldrT="[Texto]" custT="1"/>
      <dgm:spPr/>
      <dgm:t>
        <a:bodyPr/>
        <a:lstStyle/>
        <a:p>
          <a:r>
            <a:rPr lang="pt-BR" sz="1600" b="1" dirty="0" smtClean="0">
              <a:latin typeface="Arial" pitchFamily="34" charset="0"/>
              <a:cs typeface="Arial" pitchFamily="34" charset="0"/>
            </a:rPr>
            <a:t>IV</a:t>
          </a:r>
        </a:p>
        <a:p>
          <a:r>
            <a:rPr lang="pt-BR" sz="1600" b="1" dirty="0" smtClean="0">
              <a:latin typeface="Arial" pitchFamily="34" charset="0"/>
              <a:cs typeface="Arial" pitchFamily="34" charset="0"/>
            </a:rPr>
            <a:t>DISSEMINAÇÃO DA INFORMAÇÃO EM ECONOMIA DA SAÚDE</a:t>
          </a:r>
          <a:endParaRPr lang="pt-BR" sz="1600" b="1" dirty="0">
            <a:latin typeface="Arial" pitchFamily="34" charset="0"/>
            <a:cs typeface="Arial" pitchFamily="34" charset="0"/>
          </a:endParaRPr>
        </a:p>
      </dgm:t>
    </dgm:pt>
    <dgm:pt modelId="{BB292AE7-5155-4C8E-8C96-429710996EAC}" type="parTrans" cxnId="{CD582677-A4CB-4F56-9C24-0DB555CEB0AC}">
      <dgm:prSet/>
      <dgm:spPr/>
      <dgm:t>
        <a:bodyPr/>
        <a:lstStyle/>
        <a:p>
          <a:endParaRPr lang="pt-BR"/>
        </a:p>
      </dgm:t>
    </dgm:pt>
    <dgm:pt modelId="{C6116EB2-9F4C-40F5-A5E3-062AC7A2AB94}" type="sibTrans" cxnId="{CD582677-A4CB-4F56-9C24-0DB555CEB0AC}">
      <dgm:prSet/>
      <dgm:spPr/>
      <dgm:t>
        <a:bodyPr/>
        <a:lstStyle/>
        <a:p>
          <a:endParaRPr lang="pt-BR"/>
        </a:p>
      </dgm:t>
    </dgm:pt>
    <dgm:pt modelId="{2BF29DA8-7E17-4A53-9130-8451FEFD5AD8}">
      <dgm:prSet phldrT="[Texto]" custT="1"/>
      <dgm:spPr/>
      <dgm:t>
        <a:bodyPr/>
        <a:lstStyle/>
        <a:p>
          <a:r>
            <a:rPr lang="pt-BR" sz="2000" b="1" dirty="0" smtClean="0">
              <a:latin typeface="Arial" pitchFamily="34" charset="0"/>
              <a:cs typeface="Arial" pitchFamily="34" charset="0"/>
            </a:rPr>
            <a:t>Manutenção da BVS-ECOS</a:t>
          </a:r>
          <a:endParaRPr lang="pt-BR" sz="2000" b="1" dirty="0">
            <a:latin typeface="Arial" pitchFamily="34" charset="0"/>
            <a:cs typeface="Arial" pitchFamily="34" charset="0"/>
          </a:endParaRPr>
        </a:p>
      </dgm:t>
    </dgm:pt>
    <dgm:pt modelId="{AFBF8823-F31E-466B-852D-42640B3B7D00}" type="parTrans" cxnId="{866F933A-04D2-42D1-9399-7494F722FB8B}">
      <dgm:prSet/>
      <dgm:spPr/>
      <dgm:t>
        <a:bodyPr/>
        <a:lstStyle/>
        <a:p>
          <a:endParaRPr lang="pt-BR"/>
        </a:p>
      </dgm:t>
    </dgm:pt>
    <dgm:pt modelId="{8DCFFCFC-3094-47A3-B28D-3450BED23916}" type="sibTrans" cxnId="{866F933A-04D2-42D1-9399-7494F722FB8B}">
      <dgm:prSet/>
      <dgm:spPr/>
      <dgm:t>
        <a:bodyPr/>
        <a:lstStyle/>
        <a:p>
          <a:endParaRPr lang="pt-BR"/>
        </a:p>
      </dgm:t>
    </dgm:pt>
    <dgm:pt modelId="{E8496E11-ED23-48A7-8997-79528BF6146A}" type="pres">
      <dgm:prSet presAssocID="{8E0918D0-473B-472D-BAF5-023B13FD141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93365E0E-39FA-483A-B1FC-BEC9E5577B58}" type="pres">
      <dgm:prSet presAssocID="{6FFB9D5E-8C43-4AEA-82EA-D7C9FB0D4FDA}" presName="linNode" presStyleCnt="0"/>
      <dgm:spPr/>
    </dgm:pt>
    <dgm:pt modelId="{CA0C31D6-A99C-4EA0-A2C8-699418C701E0}" type="pres">
      <dgm:prSet presAssocID="{6FFB9D5E-8C43-4AEA-82EA-D7C9FB0D4FDA}" presName="parentText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A17F38DF-18AF-4364-9FCC-0FFCCCC1B85F}" type="pres">
      <dgm:prSet presAssocID="{6FFB9D5E-8C43-4AEA-82EA-D7C9FB0D4FDA}" presName="descendantText" presStyleLbl="align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DB2C338D-F334-4B75-8439-0C32033EEB58}" type="pres">
      <dgm:prSet presAssocID="{0CC517C2-6311-48D2-999D-085E4E5844D8}" presName="sp" presStyleCnt="0"/>
      <dgm:spPr/>
    </dgm:pt>
    <dgm:pt modelId="{84859123-BECB-413C-AF2F-4E9A47DDEC59}" type="pres">
      <dgm:prSet presAssocID="{C0AEAC11-65A7-4BF5-981E-49993180D6B1}" presName="linNode" presStyleCnt="0"/>
      <dgm:spPr/>
    </dgm:pt>
    <dgm:pt modelId="{11BDB701-1631-4E8F-A38A-B2D38F16918A}" type="pres">
      <dgm:prSet presAssocID="{C0AEAC11-65A7-4BF5-981E-49993180D6B1}" presName="parentText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2F137245-1170-44EF-81D7-57B16EF4FF0A}" type="pres">
      <dgm:prSet presAssocID="{C0AEAC11-65A7-4BF5-981E-49993180D6B1}" presName="descendantText" presStyleLbl="align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5CB17C68-C30E-430B-8E4A-BE773B38024C}" type="pres">
      <dgm:prSet presAssocID="{25F5B092-E055-43D8-9CD9-86DBC185940B}" presName="sp" presStyleCnt="0"/>
      <dgm:spPr/>
    </dgm:pt>
    <dgm:pt modelId="{3F7CB159-4DC9-4803-81CE-BEA589EB4A84}" type="pres">
      <dgm:prSet presAssocID="{AFCEFB59-BFB5-43AE-9936-B484A477346E}" presName="linNode" presStyleCnt="0"/>
      <dgm:spPr/>
    </dgm:pt>
    <dgm:pt modelId="{3CAC941D-08B1-47F4-AE54-EDE0EA123564}" type="pres">
      <dgm:prSet presAssocID="{AFCEFB59-BFB5-43AE-9936-B484A477346E}" presName="parentText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BA23CA37-AA99-42A1-B0E5-396439B40FA5}" type="pres">
      <dgm:prSet presAssocID="{AFCEFB59-BFB5-43AE-9936-B484A477346E}" presName="descendantText" presStyleLbl="align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297E4819-394A-4DE0-A0DD-45E69201344E}" type="pres">
      <dgm:prSet presAssocID="{93CB05D6-353F-47B8-999F-241CCB5A6604}" presName="sp" presStyleCnt="0"/>
      <dgm:spPr/>
    </dgm:pt>
    <dgm:pt modelId="{01FDD336-AE4C-4368-859B-BE6C1229845B}" type="pres">
      <dgm:prSet presAssocID="{0FDEDA52-D503-48E2-965D-42B29B0A4EBA}" presName="linNode" presStyleCnt="0"/>
      <dgm:spPr/>
    </dgm:pt>
    <dgm:pt modelId="{72E604C7-D67C-429C-A20F-A3FB78836683}" type="pres">
      <dgm:prSet presAssocID="{0FDEDA52-D503-48E2-965D-42B29B0A4EBA}" presName="parentText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CD3E42CC-8C9F-4D15-B697-107929FBEB93}" type="pres">
      <dgm:prSet presAssocID="{0FDEDA52-D503-48E2-965D-42B29B0A4EBA}" presName="descendantText" presStyleLbl="align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F210DCA1-63E7-4139-9DD7-DCC67BC655C9}" type="presOf" srcId="{A33B6841-E5D3-45A9-9D64-84A4743AADFD}" destId="{A17F38DF-18AF-4364-9FCC-0FFCCCC1B85F}" srcOrd="0" destOrd="0" presId="urn:microsoft.com/office/officeart/2005/8/layout/vList5"/>
    <dgm:cxn modelId="{0563836E-BAC8-4B2F-816B-577B18E8E998}" type="presOf" srcId="{AFCEFB59-BFB5-43AE-9936-B484A477346E}" destId="{3CAC941D-08B1-47F4-AE54-EDE0EA123564}" srcOrd="0" destOrd="0" presId="urn:microsoft.com/office/officeart/2005/8/layout/vList5"/>
    <dgm:cxn modelId="{CCE9D412-A693-4F58-A75C-A50E057BD2D3}" type="presOf" srcId="{0FDEDA52-D503-48E2-965D-42B29B0A4EBA}" destId="{72E604C7-D67C-429C-A20F-A3FB78836683}" srcOrd="0" destOrd="0" presId="urn:microsoft.com/office/officeart/2005/8/layout/vList5"/>
    <dgm:cxn modelId="{DCC44D14-542F-4425-9A82-A9828332FD08}" type="presOf" srcId="{C010F7EF-E8BA-4C7F-A467-49D1B02822F6}" destId="{BA23CA37-AA99-42A1-B0E5-396439B40FA5}" srcOrd="0" destOrd="0" presId="urn:microsoft.com/office/officeart/2005/8/layout/vList5"/>
    <dgm:cxn modelId="{E1A475F1-2BE5-4CE7-82FC-D40098AD37EE}" srcId="{AFCEFB59-BFB5-43AE-9936-B484A477346E}" destId="{C010F7EF-E8BA-4C7F-A467-49D1B02822F6}" srcOrd="0" destOrd="0" parTransId="{64EF4336-84B3-43AB-8A0A-4567AEE984C4}" sibTransId="{35DC1CA0-FED0-4FE8-A669-40C90470DA11}"/>
    <dgm:cxn modelId="{CD2187C7-E7DC-4FC5-9A24-116B7F5800A6}" type="presOf" srcId="{9E89A72E-BF5F-4160-9D8F-70C531B633CC}" destId="{2F137245-1170-44EF-81D7-57B16EF4FF0A}" srcOrd="0" destOrd="0" presId="urn:microsoft.com/office/officeart/2005/8/layout/vList5"/>
    <dgm:cxn modelId="{866F933A-04D2-42D1-9399-7494F722FB8B}" srcId="{0FDEDA52-D503-48E2-965D-42B29B0A4EBA}" destId="{2BF29DA8-7E17-4A53-9130-8451FEFD5AD8}" srcOrd="0" destOrd="0" parTransId="{AFBF8823-F31E-466B-852D-42640B3B7D00}" sibTransId="{8DCFFCFC-3094-47A3-B28D-3450BED23916}"/>
    <dgm:cxn modelId="{042439FC-B30A-4A82-B54D-43DF88EDF910}" type="presOf" srcId="{8E0918D0-473B-472D-BAF5-023B13FD1418}" destId="{E8496E11-ED23-48A7-8997-79528BF6146A}" srcOrd="0" destOrd="0" presId="urn:microsoft.com/office/officeart/2005/8/layout/vList5"/>
    <dgm:cxn modelId="{EC5DAE09-7B38-476E-AC9B-88CB1DA8B7A1}" srcId="{8E0918D0-473B-472D-BAF5-023B13FD1418}" destId="{6FFB9D5E-8C43-4AEA-82EA-D7C9FB0D4FDA}" srcOrd="0" destOrd="0" parTransId="{77FE6A8E-0896-472F-9B23-420BEB1219A3}" sibTransId="{0CC517C2-6311-48D2-999D-085E4E5844D8}"/>
    <dgm:cxn modelId="{FF4537DD-6462-4A74-8235-2EC7DAA9DD6C}" srcId="{8E0918D0-473B-472D-BAF5-023B13FD1418}" destId="{C0AEAC11-65A7-4BF5-981E-49993180D6B1}" srcOrd="1" destOrd="0" parTransId="{7C159BD4-B797-46CF-B41F-F607D13FE0E6}" sibTransId="{25F5B092-E055-43D8-9CD9-86DBC185940B}"/>
    <dgm:cxn modelId="{0D7E9C85-7129-4275-B650-12B96375CD09}" type="presOf" srcId="{C0AEAC11-65A7-4BF5-981E-49993180D6B1}" destId="{11BDB701-1631-4E8F-A38A-B2D38F16918A}" srcOrd="0" destOrd="0" presId="urn:microsoft.com/office/officeart/2005/8/layout/vList5"/>
    <dgm:cxn modelId="{79F35623-0ADA-4A57-B455-E01641FD20F6}" srcId="{6FFB9D5E-8C43-4AEA-82EA-D7C9FB0D4FDA}" destId="{A33B6841-E5D3-45A9-9D64-84A4743AADFD}" srcOrd="0" destOrd="0" parTransId="{F848D87C-45EB-4870-87C4-6CC22CF7EA50}" sibTransId="{01523222-96BB-4FC0-9AFF-CC88E6BE659E}"/>
    <dgm:cxn modelId="{2D421BBE-78A4-4A16-AD59-AD56BD1CD663}" srcId="{8E0918D0-473B-472D-BAF5-023B13FD1418}" destId="{AFCEFB59-BFB5-43AE-9936-B484A477346E}" srcOrd="2" destOrd="0" parTransId="{0C477551-AE7C-4C16-99BA-D329849C0883}" sibTransId="{93CB05D6-353F-47B8-999F-241CCB5A6604}"/>
    <dgm:cxn modelId="{CD582677-A4CB-4F56-9C24-0DB555CEB0AC}" srcId="{8E0918D0-473B-472D-BAF5-023B13FD1418}" destId="{0FDEDA52-D503-48E2-965D-42B29B0A4EBA}" srcOrd="3" destOrd="0" parTransId="{BB292AE7-5155-4C8E-8C96-429710996EAC}" sibTransId="{C6116EB2-9F4C-40F5-A5E3-062AC7A2AB94}"/>
    <dgm:cxn modelId="{5319602B-588B-4D38-8250-BBF030D63CC0}" type="presOf" srcId="{6FFB9D5E-8C43-4AEA-82EA-D7C9FB0D4FDA}" destId="{CA0C31D6-A99C-4EA0-A2C8-699418C701E0}" srcOrd="0" destOrd="0" presId="urn:microsoft.com/office/officeart/2005/8/layout/vList5"/>
    <dgm:cxn modelId="{8B0FC2EA-4A4E-47C8-B4E2-FFA018E2F83C}" srcId="{C0AEAC11-65A7-4BF5-981E-49993180D6B1}" destId="{9E89A72E-BF5F-4160-9D8F-70C531B633CC}" srcOrd="0" destOrd="0" parTransId="{A3CB4AC2-D997-4FE3-9B89-5625F26693C4}" sibTransId="{43CE8A6C-0B83-4E07-8C51-19BF3C3DCF3D}"/>
    <dgm:cxn modelId="{B105E35D-FF6F-47EE-A3A0-16EBB1CCB66A}" type="presOf" srcId="{2BF29DA8-7E17-4A53-9130-8451FEFD5AD8}" destId="{CD3E42CC-8C9F-4D15-B697-107929FBEB93}" srcOrd="0" destOrd="0" presId="urn:microsoft.com/office/officeart/2005/8/layout/vList5"/>
    <dgm:cxn modelId="{85A6DFB0-FF23-4D6D-A03A-CDDD5323ACDE}" type="presParOf" srcId="{E8496E11-ED23-48A7-8997-79528BF6146A}" destId="{93365E0E-39FA-483A-B1FC-BEC9E5577B58}" srcOrd="0" destOrd="0" presId="urn:microsoft.com/office/officeart/2005/8/layout/vList5"/>
    <dgm:cxn modelId="{83486DFC-4A5B-451D-97EB-DA6B5FC4A6DF}" type="presParOf" srcId="{93365E0E-39FA-483A-B1FC-BEC9E5577B58}" destId="{CA0C31D6-A99C-4EA0-A2C8-699418C701E0}" srcOrd="0" destOrd="0" presId="urn:microsoft.com/office/officeart/2005/8/layout/vList5"/>
    <dgm:cxn modelId="{8A4AF3EC-FE45-4BCA-9024-72D233920F35}" type="presParOf" srcId="{93365E0E-39FA-483A-B1FC-BEC9E5577B58}" destId="{A17F38DF-18AF-4364-9FCC-0FFCCCC1B85F}" srcOrd="1" destOrd="0" presId="urn:microsoft.com/office/officeart/2005/8/layout/vList5"/>
    <dgm:cxn modelId="{BF1D60D7-07DA-4BFE-9925-2F0EC5C137EE}" type="presParOf" srcId="{E8496E11-ED23-48A7-8997-79528BF6146A}" destId="{DB2C338D-F334-4B75-8439-0C32033EEB58}" srcOrd="1" destOrd="0" presId="urn:microsoft.com/office/officeart/2005/8/layout/vList5"/>
    <dgm:cxn modelId="{F024EED3-1416-426C-92BF-A9A36D70009C}" type="presParOf" srcId="{E8496E11-ED23-48A7-8997-79528BF6146A}" destId="{84859123-BECB-413C-AF2F-4E9A47DDEC59}" srcOrd="2" destOrd="0" presId="urn:microsoft.com/office/officeart/2005/8/layout/vList5"/>
    <dgm:cxn modelId="{22A44782-89CD-4A22-9ACF-E91FBFDA569C}" type="presParOf" srcId="{84859123-BECB-413C-AF2F-4E9A47DDEC59}" destId="{11BDB701-1631-4E8F-A38A-B2D38F16918A}" srcOrd="0" destOrd="0" presId="urn:microsoft.com/office/officeart/2005/8/layout/vList5"/>
    <dgm:cxn modelId="{76CD9197-088A-41D3-9FA1-D812F0776D28}" type="presParOf" srcId="{84859123-BECB-413C-AF2F-4E9A47DDEC59}" destId="{2F137245-1170-44EF-81D7-57B16EF4FF0A}" srcOrd="1" destOrd="0" presId="urn:microsoft.com/office/officeart/2005/8/layout/vList5"/>
    <dgm:cxn modelId="{3E8D57DC-E6DA-49AA-993D-BA6B07676499}" type="presParOf" srcId="{E8496E11-ED23-48A7-8997-79528BF6146A}" destId="{5CB17C68-C30E-430B-8E4A-BE773B38024C}" srcOrd="3" destOrd="0" presId="urn:microsoft.com/office/officeart/2005/8/layout/vList5"/>
    <dgm:cxn modelId="{41CB0A47-8F0B-4678-A9E7-280BCD4FC44C}" type="presParOf" srcId="{E8496E11-ED23-48A7-8997-79528BF6146A}" destId="{3F7CB159-4DC9-4803-81CE-BEA589EB4A84}" srcOrd="4" destOrd="0" presId="urn:microsoft.com/office/officeart/2005/8/layout/vList5"/>
    <dgm:cxn modelId="{A3A15AC0-5E0D-4B39-98B4-A76631887DBD}" type="presParOf" srcId="{3F7CB159-4DC9-4803-81CE-BEA589EB4A84}" destId="{3CAC941D-08B1-47F4-AE54-EDE0EA123564}" srcOrd="0" destOrd="0" presId="urn:microsoft.com/office/officeart/2005/8/layout/vList5"/>
    <dgm:cxn modelId="{98ED1FDA-EDBC-4E6D-AE11-0684EC17711B}" type="presParOf" srcId="{3F7CB159-4DC9-4803-81CE-BEA589EB4A84}" destId="{BA23CA37-AA99-42A1-B0E5-396439B40FA5}" srcOrd="1" destOrd="0" presId="urn:microsoft.com/office/officeart/2005/8/layout/vList5"/>
    <dgm:cxn modelId="{20742F17-5458-495A-BAFE-64C63C8B61C5}" type="presParOf" srcId="{E8496E11-ED23-48A7-8997-79528BF6146A}" destId="{297E4819-394A-4DE0-A0DD-45E69201344E}" srcOrd="5" destOrd="0" presId="urn:microsoft.com/office/officeart/2005/8/layout/vList5"/>
    <dgm:cxn modelId="{59DCE9E7-297B-4350-8A1B-691F715EDBEC}" type="presParOf" srcId="{E8496E11-ED23-48A7-8997-79528BF6146A}" destId="{01FDD336-AE4C-4368-859B-BE6C1229845B}" srcOrd="6" destOrd="0" presId="urn:microsoft.com/office/officeart/2005/8/layout/vList5"/>
    <dgm:cxn modelId="{5AFD3A66-8E0B-47DE-A668-BA240BC91ABB}" type="presParOf" srcId="{01FDD336-AE4C-4368-859B-BE6C1229845B}" destId="{72E604C7-D67C-429C-A20F-A3FB78836683}" srcOrd="0" destOrd="0" presId="urn:microsoft.com/office/officeart/2005/8/layout/vList5"/>
    <dgm:cxn modelId="{CBB74632-E907-415E-99DF-ED998BE54CBB}" type="presParOf" srcId="{01FDD336-AE4C-4368-859B-BE6C1229845B}" destId="{CD3E42CC-8C9F-4D15-B697-107929FBEB93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30A325E-9E79-40E0-942B-206BD0C6FC52}">
      <dsp:nvSpPr>
        <dsp:cNvPr id="0" name=""/>
        <dsp:cNvSpPr/>
      </dsp:nvSpPr>
      <dsp:spPr>
        <a:xfrm>
          <a:off x="1620477" y="373923"/>
          <a:ext cx="3916588" cy="3661637"/>
        </a:xfrm>
        <a:prstGeom prst="blockArc">
          <a:avLst>
            <a:gd name="adj1" fmla="val 10800000"/>
            <a:gd name="adj2" fmla="val 16200000"/>
            <a:gd name="adj3" fmla="val 4637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A61E2A0-9040-4EF9-B7BE-983722030486}">
      <dsp:nvSpPr>
        <dsp:cNvPr id="0" name=""/>
        <dsp:cNvSpPr/>
      </dsp:nvSpPr>
      <dsp:spPr>
        <a:xfrm>
          <a:off x="1620477" y="373923"/>
          <a:ext cx="3916588" cy="3661637"/>
        </a:xfrm>
        <a:prstGeom prst="blockArc">
          <a:avLst>
            <a:gd name="adj1" fmla="val 5400000"/>
            <a:gd name="adj2" fmla="val 10800000"/>
            <a:gd name="adj3" fmla="val 4637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F85B94B-DE9B-4057-88E0-52C19EA19033}">
      <dsp:nvSpPr>
        <dsp:cNvPr id="0" name=""/>
        <dsp:cNvSpPr/>
      </dsp:nvSpPr>
      <dsp:spPr>
        <a:xfrm>
          <a:off x="1620477" y="373923"/>
          <a:ext cx="3916588" cy="3661637"/>
        </a:xfrm>
        <a:prstGeom prst="blockArc">
          <a:avLst>
            <a:gd name="adj1" fmla="val 0"/>
            <a:gd name="adj2" fmla="val 5400000"/>
            <a:gd name="adj3" fmla="val 4637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3334DF4-B996-44DA-BD01-79CC1FBA8507}">
      <dsp:nvSpPr>
        <dsp:cNvPr id="0" name=""/>
        <dsp:cNvSpPr/>
      </dsp:nvSpPr>
      <dsp:spPr>
        <a:xfrm>
          <a:off x="1620477" y="373923"/>
          <a:ext cx="3916588" cy="3661637"/>
        </a:xfrm>
        <a:prstGeom prst="blockArc">
          <a:avLst>
            <a:gd name="adj1" fmla="val 16200000"/>
            <a:gd name="adj2" fmla="val 0"/>
            <a:gd name="adj3" fmla="val 4637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0FD3B56-6D85-430A-94E0-1A7F6E567776}">
      <dsp:nvSpPr>
        <dsp:cNvPr id="0" name=""/>
        <dsp:cNvSpPr/>
      </dsp:nvSpPr>
      <dsp:spPr>
        <a:xfrm>
          <a:off x="2885832" y="1577483"/>
          <a:ext cx="1385878" cy="1254519"/>
        </a:xfrm>
        <a:prstGeom prst="ellipse">
          <a:avLst/>
        </a:prstGeom>
        <a:solidFill>
          <a:schemeClr val="accent1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400" b="1" kern="12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Nós da REDE ECOS</a:t>
          </a:r>
          <a:endParaRPr lang="pt-BR" sz="1400" b="1" kern="1200" dirty="0">
            <a:solidFill>
              <a:srgbClr val="FFFF00"/>
            </a:solidFill>
            <a:latin typeface="Arial" pitchFamily="34" charset="0"/>
            <a:cs typeface="Arial" pitchFamily="34" charset="0"/>
          </a:endParaRPr>
        </a:p>
      </dsp:txBody>
      <dsp:txXfrm>
        <a:off x="2885832" y="1577483"/>
        <a:ext cx="1385878" cy="1254519"/>
      </dsp:txXfrm>
    </dsp:sp>
    <dsp:sp modelId="{01641308-4CA8-42AC-AA0F-04C906A944B4}">
      <dsp:nvSpPr>
        <dsp:cNvPr id="0" name=""/>
        <dsp:cNvSpPr/>
      </dsp:nvSpPr>
      <dsp:spPr>
        <a:xfrm>
          <a:off x="2925573" y="-11791"/>
          <a:ext cx="1306396" cy="1080358"/>
        </a:xfrm>
        <a:prstGeom prst="ellipse">
          <a:avLst/>
        </a:prstGeom>
        <a:solidFill>
          <a:schemeClr val="accent1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200" b="1" kern="1200" dirty="0" smtClean="0">
              <a:latin typeface="Arial" pitchFamily="34" charset="0"/>
              <a:cs typeface="Arial" pitchFamily="34" charset="0"/>
            </a:rPr>
            <a:t>SES: NES e NEASIOPS</a:t>
          </a:r>
        </a:p>
      </dsp:txBody>
      <dsp:txXfrm>
        <a:off x="2925573" y="-11791"/>
        <a:ext cx="1306396" cy="1080358"/>
      </dsp:txXfrm>
    </dsp:sp>
    <dsp:sp modelId="{313AD1B7-12A1-4019-9E84-E72503CB32F5}">
      <dsp:nvSpPr>
        <dsp:cNvPr id="0" name=""/>
        <dsp:cNvSpPr/>
      </dsp:nvSpPr>
      <dsp:spPr>
        <a:xfrm>
          <a:off x="4611649" y="1615155"/>
          <a:ext cx="1286953" cy="1179174"/>
        </a:xfrm>
        <a:prstGeom prst="ellipse">
          <a:avLst/>
        </a:prstGeom>
        <a:solidFill>
          <a:schemeClr val="accent1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200" b="1" kern="1200" dirty="0" smtClean="0">
              <a:latin typeface="Arial" pitchFamily="34" charset="0"/>
              <a:cs typeface="Arial" pitchFamily="34" charset="0"/>
            </a:rPr>
            <a:t>Universi-dades</a:t>
          </a:r>
          <a:endParaRPr lang="pt-BR" sz="1200" b="1" kern="1200" dirty="0">
            <a:latin typeface="Arial" pitchFamily="34" charset="0"/>
            <a:cs typeface="Arial" pitchFamily="34" charset="0"/>
          </a:endParaRPr>
        </a:p>
      </dsp:txBody>
      <dsp:txXfrm>
        <a:off x="4611649" y="1615155"/>
        <a:ext cx="1286953" cy="1179174"/>
      </dsp:txXfrm>
    </dsp:sp>
    <dsp:sp modelId="{B3A1BDD2-304C-44C8-8F99-D5B7A025E56E}">
      <dsp:nvSpPr>
        <dsp:cNvPr id="0" name=""/>
        <dsp:cNvSpPr/>
      </dsp:nvSpPr>
      <dsp:spPr>
        <a:xfrm>
          <a:off x="2948132" y="3291510"/>
          <a:ext cx="1261277" cy="1179174"/>
        </a:xfrm>
        <a:prstGeom prst="ellipse">
          <a:avLst/>
        </a:prstGeom>
        <a:solidFill>
          <a:schemeClr val="accent1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200" b="1" kern="1200" dirty="0" smtClean="0">
              <a:latin typeface="Arial" pitchFamily="34" charset="0"/>
              <a:cs typeface="Arial" pitchFamily="34" charset="0"/>
            </a:rPr>
            <a:t>Institutos de Pesquisa</a:t>
          </a:r>
          <a:endParaRPr lang="pt-BR" sz="1200" b="1" kern="1200" dirty="0">
            <a:latin typeface="Arial" pitchFamily="34" charset="0"/>
            <a:cs typeface="Arial" pitchFamily="34" charset="0"/>
          </a:endParaRPr>
        </a:p>
      </dsp:txBody>
      <dsp:txXfrm>
        <a:off x="2948132" y="3291510"/>
        <a:ext cx="1261277" cy="1179174"/>
      </dsp:txXfrm>
    </dsp:sp>
    <dsp:sp modelId="{5688137F-C269-46A0-B379-D73A2BCE71E2}">
      <dsp:nvSpPr>
        <dsp:cNvPr id="0" name=""/>
        <dsp:cNvSpPr/>
      </dsp:nvSpPr>
      <dsp:spPr>
        <a:xfrm>
          <a:off x="1271778" y="1615155"/>
          <a:ext cx="1261277" cy="1179174"/>
        </a:xfrm>
        <a:prstGeom prst="ellipse">
          <a:avLst/>
        </a:prstGeom>
        <a:solidFill>
          <a:schemeClr val="accent1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200" b="1" kern="1200" dirty="0" smtClean="0">
              <a:latin typeface="Arial" pitchFamily="34" charset="0"/>
              <a:cs typeface="Arial" pitchFamily="34" charset="0"/>
            </a:rPr>
            <a:t>Escolas de Saúde Pública</a:t>
          </a:r>
          <a:endParaRPr lang="pt-BR" sz="1200" b="1" kern="1200" dirty="0">
            <a:latin typeface="Arial" pitchFamily="34" charset="0"/>
            <a:cs typeface="Arial" pitchFamily="34" charset="0"/>
          </a:endParaRPr>
        </a:p>
      </dsp:txBody>
      <dsp:txXfrm>
        <a:off x="1271778" y="1615155"/>
        <a:ext cx="1261277" cy="1179174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30A325E-9E79-40E0-942B-206BD0C6FC52}">
      <dsp:nvSpPr>
        <dsp:cNvPr id="0" name=""/>
        <dsp:cNvSpPr/>
      </dsp:nvSpPr>
      <dsp:spPr>
        <a:xfrm>
          <a:off x="119525" y="275619"/>
          <a:ext cx="1755454" cy="1641182"/>
        </a:xfrm>
        <a:prstGeom prst="blockArc">
          <a:avLst>
            <a:gd name="adj1" fmla="val 10800000"/>
            <a:gd name="adj2" fmla="val 16200000"/>
            <a:gd name="adj3" fmla="val 464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A61E2A0-9040-4EF9-B7BE-983722030486}">
      <dsp:nvSpPr>
        <dsp:cNvPr id="0" name=""/>
        <dsp:cNvSpPr/>
      </dsp:nvSpPr>
      <dsp:spPr>
        <a:xfrm>
          <a:off x="119525" y="275619"/>
          <a:ext cx="1755454" cy="1641182"/>
        </a:xfrm>
        <a:prstGeom prst="blockArc">
          <a:avLst>
            <a:gd name="adj1" fmla="val 5400000"/>
            <a:gd name="adj2" fmla="val 10800000"/>
            <a:gd name="adj3" fmla="val 464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F85B94B-DE9B-4057-88E0-52C19EA19033}">
      <dsp:nvSpPr>
        <dsp:cNvPr id="0" name=""/>
        <dsp:cNvSpPr/>
      </dsp:nvSpPr>
      <dsp:spPr>
        <a:xfrm>
          <a:off x="119525" y="275619"/>
          <a:ext cx="1755454" cy="1641182"/>
        </a:xfrm>
        <a:prstGeom prst="blockArc">
          <a:avLst>
            <a:gd name="adj1" fmla="val 0"/>
            <a:gd name="adj2" fmla="val 5400000"/>
            <a:gd name="adj3" fmla="val 464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3334DF4-B996-44DA-BD01-79CC1FBA8507}">
      <dsp:nvSpPr>
        <dsp:cNvPr id="0" name=""/>
        <dsp:cNvSpPr/>
      </dsp:nvSpPr>
      <dsp:spPr>
        <a:xfrm>
          <a:off x="119525" y="275619"/>
          <a:ext cx="1755454" cy="1641182"/>
        </a:xfrm>
        <a:prstGeom prst="blockArc">
          <a:avLst>
            <a:gd name="adj1" fmla="val 16200000"/>
            <a:gd name="adj2" fmla="val 0"/>
            <a:gd name="adj3" fmla="val 464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0FD3B56-6D85-430A-94E0-1A7F6E567776}">
      <dsp:nvSpPr>
        <dsp:cNvPr id="0" name=""/>
        <dsp:cNvSpPr/>
      </dsp:nvSpPr>
      <dsp:spPr>
        <a:xfrm>
          <a:off x="686509" y="814921"/>
          <a:ext cx="621486" cy="562579"/>
        </a:xfrm>
        <a:prstGeom prst="ellipse">
          <a:avLst/>
        </a:prstGeom>
        <a:solidFill>
          <a:schemeClr val="accent1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500" b="1" kern="12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Nós da REDE ECOS</a:t>
          </a:r>
          <a:endParaRPr lang="pt-BR" sz="500" b="1" kern="1200" dirty="0">
            <a:solidFill>
              <a:srgbClr val="FFFF00"/>
            </a:solidFill>
            <a:latin typeface="Arial" pitchFamily="34" charset="0"/>
            <a:cs typeface="Arial" pitchFamily="34" charset="0"/>
          </a:endParaRPr>
        </a:p>
      </dsp:txBody>
      <dsp:txXfrm>
        <a:off x="686509" y="814921"/>
        <a:ext cx="621486" cy="562579"/>
      </dsp:txXfrm>
    </dsp:sp>
    <dsp:sp modelId="{01641308-4CA8-42AC-AA0F-04C906A944B4}">
      <dsp:nvSpPr>
        <dsp:cNvPr id="0" name=""/>
        <dsp:cNvSpPr/>
      </dsp:nvSpPr>
      <dsp:spPr>
        <a:xfrm>
          <a:off x="704331" y="102621"/>
          <a:ext cx="585843" cy="484478"/>
        </a:xfrm>
        <a:prstGeom prst="ellipse">
          <a:avLst/>
        </a:prstGeom>
        <a:solidFill>
          <a:schemeClr val="accent1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500" b="1" kern="1200" dirty="0" smtClean="0">
              <a:latin typeface="Arial" pitchFamily="34" charset="0"/>
              <a:cs typeface="Arial" pitchFamily="34" charset="0"/>
            </a:rPr>
            <a:t>SES: NES e NEASIOPS</a:t>
          </a:r>
        </a:p>
      </dsp:txBody>
      <dsp:txXfrm>
        <a:off x="704331" y="102621"/>
        <a:ext cx="585843" cy="484478"/>
      </dsp:txXfrm>
    </dsp:sp>
    <dsp:sp modelId="{313AD1B7-12A1-4019-9E84-E72503CB32F5}">
      <dsp:nvSpPr>
        <dsp:cNvPr id="0" name=""/>
        <dsp:cNvSpPr/>
      </dsp:nvSpPr>
      <dsp:spPr>
        <a:xfrm>
          <a:off x="1460040" y="831815"/>
          <a:ext cx="577124" cy="528791"/>
        </a:xfrm>
        <a:prstGeom prst="ellipse">
          <a:avLst/>
        </a:prstGeom>
        <a:solidFill>
          <a:schemeClr val="accent1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500" b="1" kern="1200" dirty="0" smtClean="0">
              <a:latin typeface="Arial" pitchFamily="34" charset="0"/>
              <a:cs typeface="Arial" pitchFamily="34" charset="0"/>
            </a:rPr>
            <a:t>Universi-dades</a:t>
          </a:r>
          <a:endParaRPr lang="pt-BR" sz="500" b="1" kern="1200" dirty="0">
            <a:latin typeface="Arial" pitchFamily="34" charset="0"/>
            <a:cs typeface="Arial" pitchFamily="34" charset="0"/>
          </a:endParaRPr>
        </a:p>
      </dsp:txBody>
      <dsp:txXfrm>
        <a:off x="1460040" y="831815"/>
        <a:ext cx="577124" cy="528791"/>
      </dsp:txXfrm>
    </dsp:sp>
    <dsp:sp modelId="{B3A1BDD2-304C-44C8-8F99-D5B7A025E56E}">
      <dsp:nvSpPr>
        <dsp:cNvPr id="0" name=""/>
        <dsp:cNvSpPr/>
      </dsp:nvSpPr>
      <dsp:spPr>
        <a:xfrm>
          <a:off x="714448" y="1583164"/>
          <a:ext cx="565609" cy="528791"/>
        </a:xfrm>
        <a:prstGeom prst="ellipse">
          <a:avLst/>
        </a:prstGeom>
        <a:solidFill>
          <a:schemeClr val="accent1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500" b="1" kern="1200" dirty="0" smtClean="0">
              <a:latin typeface="Arial" pitchFamily="34" charset="0"/>
              <a:cs typeface="Arial" pitchFamily="34" charset="0"/>
            </a:rPr>
            <a:t>Institutos de Pesquisa</a:t>
          </a:r>
          <a:endParaRPr lang="pt-BR" sz="500" b="1" kern="1200" dirty="0">
            <a:latin typeface="Arial" pitchFamily="34" charset="0"/>
            <a:cs typeface="Arial" pitchFamily="34" charset="0"/>
          </a:endParaRPr>
        </a:p>
      </dsp:txBody>
      <dsp:txXfrm>
        <a:off x="714448" y="1583164"/>
        <a:ext cx="565609" cy="528791"/>
      </dsp:txXfrm>
    </dsp:sp>
    <dsp:sp modelId="{5688137F-C269-46A0-B379-D73A2BCE71E2}">
      <dsp:nvSpPr>
        <dsp:cNvPr id="0" name=""/>
        <dsp:cNvSpPr/>
      </dsp:nvSpPr>
      <dsp:spPr>
        <a:xfrm>
          <a:off x="-36901" y="831815"/>
          <a:ext cx="565609" cy="528791"/>
        </a:xfrm>
        <a:prstGeom prst="ellipse">
          <a:avLst/>
        </a:prstGeom>
        <a:solidFill>
          <a:schemeClr val="accent1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500" b="1" kern="1200" dirty="0" smtClean="0">
              <a:latin typeface="Arial" pitchFamily="34" charset="0"/>
              <a:cs typeface="Arial" pitchFamily="34" charset="0"/>
            </a:rPr>
            <a:t>Escolas de Saúde Pública</a:t>
          </a:r>
          <a:endParaRPr lang="pt-BR" sz="500" b="1" kern="1200" dirty="0">
            <a:latin typeface="Arial" pitchFamily="34" charset="0"/>
            <a:cs typeface="Arial" pitchFamily="34" charset="0"/>
          </a:endParaRPr>
        </a:p>
      </dsp:txBody>
      <dsp:txXfrm>
        <a:off x="-36901" y="831815"/>
        <a:ext cx="565609" cy="528791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30A325E-9E79-40E0-942B-206BD0C6FC52}">
      <dsp:nvSpPr>
        <dsp:cNvPr id="0" name=""/>
        <dsp:cNvSpPr/>
      </dsp:nvSpPr>
      <dsp:spPr>
        <a:xfrm>
          <a:off x="119525" y="275619"/>
          <a:ext cx="1755454" cy="1641182"/>
        </a:xfrm>
        <a:prstGeom prst="blockArc">
          <a:avLst>
            <a:gd name="adj1" fmla="val 10800000"/>
            <a:gd name="adj2" fmla="val 16200000"/>
            <a:gd name="adj3" fmla="val 464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A61E2A0-9040-4EF9-B7BE-983722030486}">
      <dsp:nvSpPr>
        <dsp:cNvPr id="0" name=""/>
        <dsp:cNvSpPr/>
      </dsp:nvSpPr>
      <dsp:spPr>
        <a:xfrm>
          <a:off x="119525" y="275619"/>
          <a:ext cx="1755454" cy="1641182"/>
        </a:xfrm>
        <a:prstGeom prst="blockArc">
          <a:avLst>
            <a:gd name="adj1" fmla="val 5400000"/>
            <a:gd name="adj2" fmla="val 10800000"/>
            <a:gd name="adj3" fmla="val 464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F85B94B-DE9B-4057-88E0-52C19EA19033}">
      <dsp:nvSpPr>
        <dsp:cNvPr id="0" name=""/>
        <dsp:cNvSpPr/>
      </dsp:nvSpPr>
      <dsp:spPr>
        <a:xfrm>
          <a:off x="119525" y="275619"/>
          <a:ext cx="1755454" cy="1641182"/>
        </a:xfrm>
        <a:prstGeom prst="blockArc">
          <a:avLst>
            <a:gd name="adj1" fmla="val 0"/>
            <a:gd name="adj2" fmla="val 5400000"/>
            <a:gd name="adj3" fmla="val 464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3334DF4-B996-44DA-BD01-79CC1FBA8507}">
      <dsp:nvSpPr>
        <dsp:cNvPr id="0" name=""/>
        <dsp:cNvSpPr/>
      </dsp:nvSpPr>
      <dsp:spPr>
        <a:xfrm>
          <a:off x="119525" y="275619"/>
          <a:ext cx="1755454" cy="1641182"/>
        </a:xfrm>
        <a:prstGeom prst="blockArc">
          <a:avLst>
            <a:gd name="adj1" fmla="val 16200000"/>
            <a:gd name="adj2" fmla="val 0"/>
            <a:gd name="adj3" fmla="val 464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0FD3B56-6D85-430A-94E0-1A7F6E567776}">
      <dsp:nvSpPr>
        <dsp:cNvPr id="0" name=""/>
        <dsp:cNvSpPr/>
      </dsp:nvSpPr>
      <dsp:spPr>
        <a:xfrm>
          <a:off x="686509" y="814921"/>
          <a:ext cx="621486" cy="562579"/>
        </a:xfrm>
        <a:prstGeom prst="ellipse">
          <a:avLst/>
        </a:prstGeom>
        <a:solidFill>
          <a:schemeClr val="accent1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500" b="1" kern="12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Nós da REDE ECOS</a:t>
          </a:r>
          <a:endParaRPr lang="pt-BR" sz="500" b="1" kern="1200" dirty="0">
            <a:solidFill>
              <a:srgbClr val="FFFF00"/>
            </a:solidFill>
            <a:latin typeface="Arial" pitchFamily="34" charset="0"/>
            <a:cs typeface="Arial" pitchFamily="34" charset="0"/>
          </a:endParaRPr>
        </a:p>
      </dsp:txBody>
      <dsp:txXfrm>
        <a:off x="686509" y="814921"/>
        <a:ext cx="621486" cy="562579"/>
      </dsp:txXfrm>
    </dsp:sp>
    <dsp:sp modelId="{01641308-4CA8-42AC-AA0F-04C906A944B4}">
      <dsp:nvSpPr>
        <dsp:cNvPr id="0" name=""/>
        <dsp:cNvSpPr/>
      </dsp:nvSpPr>
      <dsp:spPr>
        <a:xfrm>
          <a:off x="704331" y="102621"/>
          <a:ext cx="585843" cy="484478"/>
        </a:xfrm>
        <a:prstGeom prst="ellipse">
          <a:avLst/>
        </a:prstGeom>
        <a:solidFill>
          <a:schemeClr val="accent1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500" b="1" kern="1200" dirty="0" smtClean="0">
              <a:latin typeface="Arial" pitchFamily="34" charset="0"/>
              <a:cs typeface="Arial" pitchFamily="34" charset="0"/>
            </a:rPr>
            <a:t>SES: NES e NEASIOPS</a:t>
          </a:r>
        </a:p>
      </dsp:txBody>
      <dsp:txXfrm>
        <a:off x="704331" y="102621"/>
        <a:ext cx="585843" cy="484478"/>
      </dsp:txXfrm>
    </dsp:sp>
    <dsp:sp modelId="{313AD1B7-12A1-4019-9E84-E72503CB32F5}">
      <dsp:nvSpPr>
        <dsp:cNvPr id="0" name=""/>
        <dsp:cNvSpPr/>
      </dsp:nvSpPr>
      <dsp:spPr>
        <a:xfrm>
          <a:off x="1460040" y="831815"/>
          <a:ext cx="577124" cy="528791"/>
        </a:xfrm>
        <a:prstGeom prst="ellipse">
          <a:avLst/>
        </a:prstGeom>
        <a:solidFill>
          <a:schemeClr val="accent1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500" b="1" kern="1200" dirty="0" smtClean="0">
              <a:latin typeface="Arial" pitchFamily="34" charset="0"/>
              <a:cs typeface="Arial" pitchFamily="34" charset="0"/>
            </a:rPr>
            <a:t>Universi-dades</a:t>
          </a:r>
          <a:endParaRPr lang="pt-BR" sz="500" b="1" kern="1200" dirty="0">
            <a:latin typeface="Arial" pitchFamily="34" charset="0"/>
            <a:cs typeface="Arial" pitchFamily="34" charset="0"/>
          </a:endParaRPr>
        </a:p>
      </dsp:txBody>
      <dsp:txXfrm>
        <a:off x="1460040" y="831815"/>
        <a:ext cx="577124" cy="528791"/>
      </dsp:txXfrm>
    </dsp:sp>
    <dsp:sp modelId="{B3A1BDD2-304C-44C8-8F99-D5B7A025E56E}">
      <dsp:nvSpPr>
        <dsp:cNvPr id="0" name=""/>
        <dsp:cNvSpPr/>
      </dsp:nvSpPr>
      <dsp:spPr>
        <a:xfrm>
          <a:off x="714448" y="1583164"/>
          <a:ext cx="565609" cy="528791"/>
        </a:xfrm>
        <a:prstGeom prst="ellipse">
          <a:avLst/>
        </a:prstGeom>
        <a:solidFill>
          <a:schemeClr val="accent1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500" b="1" kern="1200" dirty="0" smtClean="0">
              <a:latin typeface="Arial" pitchFamily="34" charset="0"/>
              <a:cs typeface="Arial" pitchFamily="34" charset="0"/>
            </a:rPr>
            <a:t>Institutos de Pesquisa</a:t>
          </a:r>
          <a:endParaRPr lang="pt-BR" sz="500" b="1" kern="1200" dirty="0">
            <a:latin typeface="Arial" pitchFamily="34" charset="0"/>
            <a:cs typeface="Arial" pitchFamily="34" charset="0"/>
          </a:endParaRPr>
        </a:p>
      </dsp:txBody>
      <dsp:txXfrm>
        <a:off x="714448" y="1583164"/>
        <a:ext cx="565609" cy="528791"/>
      </dsp:txXfrm>
    </dsp:sp>
    <dsp:sp modelId="{5688137F-C269-46A0-B379-D73A2BCE71E2}">
      <dsp:nvSpPr>
        <dsp:cNvPr id="0" name=""/>
        <dsp:cNvSpPr/>
      </dsp:nvSpPr>
      <dsp:spPr>
        <a:xfrm>
          <a:off x="-36901" y="831815"/>
          <a:ext cx="565609" cy="528791"/>
        </a:xfrm>
        <a:prstGeom prst="ellipse">
          <a:avLst/>
        </a:prstGeom>
        <a:solidFill>
          <a:schemeClr val="accent1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500" b="1" kern="1200" dirty="0" smtClean="0">
              <a:latin typeface="Arial" pitchFamily="34" charset="0"/>
              <a:cs typeface="Arial" pitchFamily="34" charset="0"/>
            </a:rPr>
            <a:t>Escolas de Saúde Pública</a:t>
          </a:r>
          <a:endParaRPr lang="pt-BR" sz="500" b="1" kern="1200" dirty="0">
            <a:latin typeface="Arial" pitchFamily="34" charset="0"/>
            <a:cs typeface="Arial" pitchFamily="34" charset="0"/>
          </a:endParaRPr>
        </a:p>
      </dsp:txBody>
      <dsp:txXfrm>
        <a:off x="-36901" y="831815"/>
        <a:ext cx="565609" cy="528791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30A325E-9E79-40E0-942B-206BD0C6FC52}">
      <dsp:nvSpPr>
        <dsp:cNvPr id="0" name=""/>
        <dsp:cNvSpPr/>
      </dsp:nvSpPr>
      <dsp:spPr>
        <a:xfrm>
          <a:off x="119525" y="275619"/>
          <a:ext cx="1755454" cy="1641182"/>
        </a:xfrm>
        <a:prstGeom prst="blockArc">
          <a:avLst>
            <a:gd name="adj1" fmla="val 10800000"/>
            <a:gd name="adj2" fmla="val 16200000"/>
            <a:gd name="adj3" fmla="val 464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A61E2A0-9040-4EF9-B7BE-983722030486}">
      <dsp:nvSpPr>
        <dsp:cNvPr id="0" name=""/>
        <dsp:cNvSpPr/>
      </dsp:nvSpPr>
      <dsp:spPr>
        <a:xfrm>
          <a:off x="119525" y="275619"/>
          <a:ext cx="1755454" cy="1641182"/>
        </a:xfrm>
        <a:prstGeom prst="blockArc">
          <a:avLst>
            <a:gd name="adj1" fmla="val 5400000"/>
            <a:gd name="adj2" fmla="val 10800000"/>
            <a:gd name="adj3" fmla="val 464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F85B94B-DE9B-4057-88E0-52C19EA19033}">
      <dsp:nvSpPr>
        <dsp:cNvPr id="0" name=""/>
        <dsp:cNvSpPr/>
      </dsp:nvSpPr>
      <dsp:spPr>
        <a:xfrm>
          <a:off x="119525" y="275619"/>
          <a:ext cx="1755454" cy="1641182"/>
        </a:xfrm>
        <a:prstGeom prst="blockArc">
          <a:avLst>
            <a:gd name="adj1" fmla="val 0"/>
            <a:gd name="adj2" fmla="val 5400000"/>
            <a:gd name="adj3" fmla="val 464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3334DF4-B996-44DA-BD01-79CC1FBA8507}">
      <dsp:nvSpPr>
        <dsp:cNvPr id="0" name=""/>
        <dsp:cNvSpPr/>
      </dsp:nvSpPr>
      <dsp:spPr>
        <a:xfrm>
          <a:off x="119525" y="275619"/>
          <a:ext cx="1755454" cy="1641182"/>
        </a:xfrm>
        <a:prstGeom prst="blockArc">
          <a:avLst>
            <a:gd name="adj1" fmla="val 16200000"/>
            <a:gd name="adj2" fmla="val 0"/>
            <a:gd name="adj3" fmla="val 464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0FD3B56-6D85-430A-94E0-1A7F6E567776}">
      <dsp:nvSpPr>
        <dsp:cNvPr id="0" name=""/>
        <dsp:cNvSpPr/>
      </dsp:nvSpPr>
      <dsp:spPr>
        <a:xfrm>
          <a:off x="686509" y="814921"/>
          <a:ext cx="621486" cy="562579"/>
        </a:xfrm>
        <a:prstGeom prst="ellipse">
          <a:avLst/>
        </a:prstGeom>
        <a:solidFill>
          <a:schemeClr val="accent1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500" b="1" kern="12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Nós da REDE ECOS</a:t>
          </a:r>
          <a:endParaRPr lang="pt-BR" sz="500" b="1" kern="1200" dirty="0">
            <a:solidFill>
              <a:srgbClr val="FFFF00"/>
            </a:solidFill>
            <a:latin typeface="Arial" pitchFamily="34" charset="0"/>
            <a:cs typeface="Arial" pitchFamily="34" charset="0"/>
          </a:endParaRPr>
        </a:p>
      </dsp:txBody>
      <dsp:txXfrm>
        <a:off x="686509" y="814921"/>
        <a:ext cx="621486" cy="562579"/>
      </dsp:txXfrm>
    </dsp:sp>
    <dsp:sp modelId="{01641308-4CA8-42AC-AA0F-04C906A944B4}">
      <dsp:nvSpPr>
        <dsp:cNvPr id="0" name=""/>
        <dsp:cNvSpPr/>
      </dsp:nvSpPr>
      <dsp:spPr>
        <a:xfrm>
          <a:off x="704331" y="102621"/>
          <a:ext cx="585843" cy="484478"/>
        </a:xfrm>
        <a:prstGeom prst="ellipse">
          <a:avLst/>
        </a:prstGeom>
        <a:solidFill>
          <a:schemeClr val="accent1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500" b="1" kern="1200" dirty="0" smtClean="0">
              <a:latin typeface="Arial" pitchFamily="34" charset="0"/>
              <a:cs typeface="Arial" pitchFamily="34" charset="0"/>
            </a:rPr>
            <a:t>SES: NES e NEASIOPS</a:t>
          </a:r>
        </a:p>
      </dsp:txBody>
      <dsp:txXfrm>
        <a:off x="704331" y="102621"/>
        <a:ext cx="585843" cy="484478"/>
      </dsp:txXfrm>
    </dsp:sp>
    <dsp:sp modelId="{313AD1B7-12A1-4019-9E84-E72503CB32F5}">
      <dsp:nvSpPr>
        <dsp:cNvPr id="0" name=""/>
        <dsp:cNvSpPr/>
      </dsp:nvSpPr>
      <dsp:spPr>
        <a:xfrm>
          <a:off x="1460040" y="831815"/>
          <a:ext cx="577124" cy="528791"/>
        </a:xfrm>
        <a:prstGeom prst="ellipse">
          <a:avLst/>
        </a:prstGeom>
        <a:solidFill>
          <a:schemeClr val="accent1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500" b="1" kern="1200" dirty="0" smtClean="0">
              <a:latin typeface="Arial" pitchFamily="34" charset="0"/>
              <a:cs typeface="Arial" pitchFamily="34" charset="0"/>
            </a:rPr>
            <a:t>Universi-dades</a:t>
          </a:r>
          <a:endParaRPr lang="pt-BR" sz="500" b="1" kern="1200" dirty="0">
            <a:latin typeface="Arial" pitchFamily="34" charset="0"/>
            <a:cs typeface="Arial" pitchFamily="34" charset="0"/>
          </a:endParaRPr>
        </a:p>
      </dsp:txBody>
      <dsp:txXfrm>
        <a:off x="1460040" y="831815"/>
        <a:ext cx="577124" cy="528791"/>
      </dsp:txXfrm>
    </dsp:sp>
    <dsp:sp modelId="{B3A1BDD2-304C-44C8-8F99-D5B7A025E56E}">
      <dsp:nvSpPr>
        <dsp:cNvPr id="0" name=""/>
        <dsp:cNvSpPr/>
      </dsp:nvSpPr>
      <dsp:spPr>
        <a:xfrm>
          <a:off x="714448" y="1583164"/>
          <a:ext cx="565609" cy="528791"/>
        </a:xfrm>
        <a:prstGeom prst="ellipse">
          <a:avLst/>
        </a:prstGeom>
        <a:solidFill>
          <a:schemeClr val="accent1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500" b="1" kern="1200" dirty="0" smtClean="0">
              <a:latin typeface="Arial" pitchFamily="34" charset="0"/>
              <a:cs typeface="Arial" pitchFamily="34" charset="0"/>
            </a:rPr>
            <a:t>Institutos de Pesquisa</a:t>
          </a:r>
          <a:endParaRPr lang="pt-BR" sz="500" b="1" kern="1200" dirty="0">
            <a:latin typeface="Arial" pitchFamily="34" charset="0"/>
            <a:cs typeface="Arial" pitchFamily="34" charset="0"/>
          </a:endParaRPr>
        </a:p>
      </dsp:txBody>
      <dsp:txXfrm>
        <a:off x="714448" y="1583164"/>
        <a:ext cx="565609" cy="528791"/>
      </dsp:txXfrm>
    </dsp:sp>
    <dsp:sp modelId="{5688137F-C269-46A0-B379-D73A2BCE71E2}">
      <dsp:nvSpPr>
        <dsp:cNvPr id="0" name=""/>
        <dsp:cNvSpPr/>
      </dsp:nvSpPr>
      <dsp:spPr>
        <a:xfrm>
          <a:off x="-36901" y="831815"/>
          <a:ext cx="565609" cy="528791"/>
        </a:xfrm>
        <a:prstGeom prst="ellipse">
          <a:avLst/>
        </a:prstGeom>
        <a:solidFill>
          <a:schemeClr val="accent1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500" b="1" kern="1200" dirty="0" smtClean="0">
              <a:latin typeface="Arial" pitchFamily="34" charset="0"/>
              <a:cs typeface="Arial" pitchFamily="34" charset="0"/>
            </a:rPr>
            <a:t>Escolas de Saúde Pública</a:t>
          </a:r>
          <a:endParaRPr lang="pt-BR" sz="500" b="1" kern="1200" dirty="0">
            <a:latin typeface="Arial" pitchFamily="34" charset="0"/>
            <a:cs typeface="Arial" pitchFamily="34" charset="0"/>
          </a:endParaRPr>
        </a:p>
      </dsp:txBody>
      <dsp:txXfrm>
        <a:off x="-36901" y="831815"/>
        <a:ext cx="565609" cy="528791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30A325E-9E79-40E0-942B-206BD0C6FC52}">
      <dsp:nvSpPr>
        <dsp:cNvPr id="0" name=""/>
        <dsp:cNvSpPr/>
      </dsp:nvSpPr>
      <dsp:spPr>
        <a:xfrm>
          <a:off x="119525" y="275619"/>
          <a:ext cx="1755454" cy="1641182"/>
        </a:xfrm>
        <a:prstGeom prst="blockArc">
          <a:avLst>
            <a:gd name="adj1" fmla="val 10800000"/>
            <a:gd name="adj2" fmla="val 16200000"/>
            <a:gd name="adj3" fmla="val 464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A61E2A0-9040-4EF9-B7BE-983722030486}">
      <dsp:nvSpPr>
        <dsp:cNvPr id="0" name=""/>
        <dsp:cNvSpPr/>
      </dsp:nvSpPr>
      <dsp:spPr>
        <a:xfrm>
          <a:off x="119525" y="275619"/>
          <a:ext cx="1755454" cy="1641182"/>
        </a:xfrm>
        <a:prstGeom prst="blockArc">
          <a:avLst>
            <a:gd name="adj1" fmla="val 5400000"/>
            <a:gd name="adj2" fmla="val 10800000"/>
            <a:gd name="adj3" fmla="val 464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F85B94B-DE9B-4057-88E0-52C19EA19033}">
      <dsp:nvSpPr>
        <dsp:cNvPr id="0" name=""/>
        <dsp:cNvSpPr/>
      </dsp:nvSpPr>
      <dsp:spPr>
        <a:xfrm>
          <a:off x="119525" y="275619"/>
          <a:ext cx="1755454" cy="1641182"/>
        </a:xfrm>
        <a:prstGeom prst="blockArc">
          <a:avLst>
            <a:gd name="adj1" fmla="val 0"/>
            <a:gd name="adj2" fmla="val 5400000"/>
            <a:gd name="adj3" fmla="val 464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3334DF4-B996-44DA-BD01-79CC1FBA8507}">
      <dsp:nvSpPr>
        <dsp:cNvPr id="0" name=""/>
        <dsp:cNvSpPr/>
      </dsp:nvSpPr>
      <dsp:spPr>
        <a:xfrm>
          <a:off x="119525" y="275619"/>
          <a:ext cx="1755454" cy="1641182"/>
        </a:xfrm>
        <a:prstGeom prst="blockArc">
          <a:avLst>
            <a:gd name="adj1" fmla="val 16200000"/>
            <a:gd name="adj2" fmla="val 0"/>
            <a:gd name="adj3" fmla="val 464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0FD3B56-6D85-430A-94E0-1A7F6E567776}">
      <dsp:nvSpPr>
        <dsp:cNvPr id="0" name=""/>
        <dsp:cNvSpPr/>
      </dsp:nvSpPr>
      <dsp:spPr>
        <a:xfrm>
          <a:off x="686509" y="814921"/>
          <a:ext cx="621486" cy="562579"/>
        </a:xfrm>
        <a:prstGeom prst="ellipse">
          <a:avLst/>
        </a:prstGeom>
        <a:solidFill>
          <a:schemeClr val="accent1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500" b="1" kern="12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Nós da REDE ECOS</a:t>
          </a:r>
          <a:endParaRPr lang="pt-BR" sz="500" b="1" kern="1200" dirty="0">
            <a:solidFill>
              <a:srgbClr val="FFFF00"/>
            </a:solidFill>
            <a:latin typeface="Arial" pitchFamily="34" charset="0"/>
            <a:cs typeface="Arial" pitchFamily="34" charset="0"/>
          </a:endParaRPr>
        </a:p>
      </dsp:txBody>
      <dsp:txXfrm>
        <a:off x="686509" y="814921"/>
        <a:ext cx="621486" cy="562579"/>
      </dsp:txXfrm>
    </dsp:sp>
    <dsp:sp modelId="{01641308-4CA8-42AC-AA0F-04C906A944B4}">
      <dsp:nvSpPr>
        <dsp:cNvPr id="0" name=""/>
        <dsp:cNvSpPr/>
      </dsp:nvSpPr>
      <dsp:spPr>
        <a:xfrm>
          <a:off x="704331" y="102621"/>
          <a:ext cx="585843" cy="484478"/>
        </a:xfrm>
        <a:prstGeom prst="ellipse">
          <a:avLst/>
        </a:prstGeom>
        <a:solidFill>
          <a:schemeClr val="accent1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500" b="1" kern="1200" dirty="0" smtClean="0">
              <a:latin typeface="Arial" pitchFamily="34" charset="0"/>
              <a:cs typeface="Arial" pitchFamily="34" charset="0"/>
            </a:rPr>
            <a:t>SES: NES e NEASIOPS</a:t>
          </a:r>
        </a:p>
      </dsp:txBody>
      <dsp:txXfrm>
        <a:off x="704331" y="102621"/>
        <a:ext cx="585843" cy="484478"/>
      </dsp:txXfrm>
    </dsp:sp>
    <dsp:sp modelId="{313AD1B7-12A1-4019-9E84-E72503CB32F5}">
      <dsp:nvSpPr>
        <dsp:cNvPr id="0" name=""/>
        <dsp:cNvSpPr/>
      </dsp:nvSpPr>
      <dsp:spPr>
        <a:xfrm>
          <a:off x="1460040" y="831815"/>
          <a:ext cx="577124" cy="528791"/>
        </a:xfrm>
        <a:prstGeom prst="ellipse">
          <a:avLst/>
        </a:prstGeom>
        <a:solidFill>
          <a:schemeClr val="accent1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500" b="1" kern="1200" dirty="0" smtClean="0">
              <a:latin typeface="Arial" pitchFamily="34" charset="0"/>
              <a:cs typeface="Arial" pitchFamily="34" charset="0"/>
            </a:rPr>
            <a:t>Universi-dades</a:t>
          </a:r>
          <a:endParaRPr lang="pt-BR" sz="500" b="1" kern="1200" dirty="0">
            <a:latin typeface="Arial" pitchFamily="34" charset="0"/>
            <a:cs typeface="Arial" pitchFamily="34" charset="0"/>
          </a:endParaRPr>
        </a:p>
      </dsp:txBody>
      <dsp:txXfrm>
        <a:off x="1460040" y="831815"/>
        <a:ext cx="577124" cy="528791"/>
      </dsp:txXfrm>
    </dsp:sp>
    <dsp:sp modelId="{B3A1BDD2-304C-44C8-8F99-D5B7A025E56E}">
      <dsp:nvSpPr>
        <dsp:cNvPr id="0" name=""/>
        <dsp:cNvSpPr/>
      </dsp:nvSpPr>
      <dsp:spPr>
        <a:xfrm>
          <a:off x="714448" y="1583164"/>
          <a:ext cx="565609" cy="528791"/>
        </a:xfrm>
        <a:prstGeom prst="ellipse">
          <a:avLst/>
        </a:prstGeom>
        <a:solidFill>
          <a:schemeClr val="accent1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500" b="1" kern="1200" dirty="0" smtClean="0">
              <a:latin typeface="Arial" pitchFamily="34" charset="0"/>
              <a:cs typeface="Arial" pitchFamily="34" charset="0"/>
            </a:rPr>
            <a:t>Institutos de Pesquisa</a:t>
          </a:r>
          <a:endParaRPr lang="pt-BR" sz="500" b="1" kern="1200" dirty="0">
            <a:latin typeface="Arial" pitchFamily="34" charset="0"/>
            <a:cs typeface="Arial" pitchFamily="34" charset="0"/>
          </a:endParaRPr>
        </a:p>
      </dsp:txBody>
      <dsp:txXfrm>
        <a:off x="714448" y="1583164"/>
        <a:ext cx="565609" cy="528791"/>
      </dsp:txXfrm>
    </dsp:sp>
    <dsp:sp modelId="{5688137F-C269-46A0-B379-D73A2BCE71E2}">
      <dsp:nvSpPr>
        <dsp:cNvPr id="0" name=""/>
        <dsp:cNvSpPr/>
      </dsp:nvSpPr>
      <dsp:spPr>
        <a:xfrm>
          <a:off x="-36901" y="831815"/>
          <a:ext cx="565609" cy="528791"/>
        </a:xfrm>
        <a:prstGeom prst="ellipse">
          <a:avLst/>
        </a:prstGeom>
        <a:solidFill>
          <a:schemeClr val="accent1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500" b="1" kern="1200" dirty="0" smtClean="0">
              <a:latin typeface="Arial" pitchFamily="34" charset="0"/>
              <a:cs typeface="Arial" pitchFamily="34" charset="0"/>
            </a:rPr>
            <a:t>Escolas de Saúde Pública</a:t>
          </a:r>
          <a:endParaRPr lang="pt-BR" sz="500" b="1" kern="1200" dirty="0">
            <a:latin typeface="Arial" pitchFamily="34" charset="0"/>
            <a:cs typeface="Arial" pitchFamily="34" charset="0"/>
          </a:endParaRPr>
        </a:p>
      </dsp:txBody>
      <dsp:txXfrm>
        <a:off x="-36901" y="831815"/>
        <a:ext cx="565609" cy="528791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30A325E-9E79-40E0-942B-206BD0C6FC52}">
      <dsp:nvSpPr>
        <dsp:cNvPr id="0" name=""/>
        <dsp:cNvSpPr/>
      </dsp:nvSpPr>
      <dsp:spPr>
        <a:xfrm>
          <a:off x="119525" y="275619"/>
          <a:ext cx="1755454" cy="1641182"/>
        </a:xfrm>
        <a:prstGeom prst="blockArc">
          <a:avLst>
            <a:gd name="adj1" fmla="val 10800000"/>
            <a:gd name="adj2" fmla="val 16200000"/>
            <a:gd name="adj3" fmla="val 464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A61E2A0-9040-4EF9-B7BE-983722030486}">
      <dsp:nvSpPr>
        <dsp:cNvPr id="0" name=""/>
        <dsp:cNvSpPr/>
      </dsp:nvSpPr>
      <dsp:spPr>
        <a:xfrm>
          <a:off x="119525" y="275619"/>
          <a:ext cx="1755454" cy="1641182"/>
        </a:xfrm>
        <a:prstGeom prst="blockArc">
          <a:avLst>
            <a:gd name="adj1" fmla="val 5400000"/>
            <a:gd name="adj2" fmla="val 10800000"/>
            <a:gd name="adj3" fmla="val 464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F85B94B-DE9B-4057-88E0-52C19EA19033}">
      <dsp:nvSpPr>
        <dsp:cNvPr id="0" name=""/>
        <dsp:cNvSpPr/>
      </dsp:nvSpPr>
      <dsp:spPr>
        <a:xfrm>
          <a:off x="119525" y="275619"/>
          <a:ext cx="1755454" cy="1641182"/>
        </a:xfrm>
        <a:prstGeom prst="blockArc">
          <a:avLst>
            <a:gd name="adj1" fmla="val 0"/>
            <a:gd name="adj2" fmla="val 5400000"/>
            <a:gd name="adj3" fmla="val 464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3334DF4-B996-44DA-BD01-79CC1FBA8507}">
      <dsp:nvSpPr>
        <dsp:cNvPr id="0" name=""/>
        <dsp:cNvSpPr/>
      </dsp:nvSpPr>
      <dsp:spPr>
        <a:xfrm>
          <a:off x="119525" y="275619"/>
          <a:ext cx="1755454" cy="1641182"/>
        </a:xfrm>
        <a:prstGeom prst="blockArc">
          <a:avLst>
            <a:gd name="adj1" fmla="val 16200000"/>
            <a:gd name="adj2" fmla="val 0"/>
            <a:gd name="adj3" fmla="val 464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0FD3B56-6D85-430A-94E0-1A7F6E567776}">
      <dsp:nvSpPr>
        <dsp:cNvPr id="0" name=""/>
        <dsp:cNvSpPr/>
      </dsp:nvSpPr>
      <dsp:spPr>
        <a:xfrm>
          <a:off x="686509" y="814921"/>
          <a:ext cx="621486" cy="562579"/>
        </a:xfrm>
        <a:prstGeom prst="ellipse">
          <a:avLst/>
        </a:prstGeom>
        <a:solidFill>
          <a:schemeClr val="accent1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500" b="1" kern="12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Nós da REDE ECOS</a:t>
          </a:r>
          <a:endParaRPr lang="pt-BR" sz="500" b="1" kern="1200" dirty="0">
            <a:solidFill>
              <a:srgbClr val="FFFF00"/>
            </a:solidFill>
            <a:latin typeface="Arial" pitchFamily="34" charset="0"/>
            <a:cs typeface="Arial" pitchFamily="34" charset="0"/>
          </a:endParaRPr>
        </a:p>
      </dsp:txBody>
      <dsp:txXfrm>
        <a:off x="686509" y="814921"/>
        <a:ext cx="621486" cy="562579"/>
      </dsp:txXfrm>
    </dsp:sp>
    <dsp:sp modelId="{01641308-4CA8-42AC-AA0F-04C906A944B4}">
      <dsp:nvSpPr>
        <dsp:cNvPr id="0" name=""/>
        <dsp:cNvSpPr/>
      </dsp:nvSpPr>
      <dsp:spPr>
        <a:xfrm>
          <a:off x="704331" y="102621"/>
          <a:ext cx="585843" cy="484478"/>
        </a:xfrm>
        <a:prstGeom prst="ellipse">
          <a:avLst/>
        </a:prstGeom>
        <a:solidFill>
          <a:schemeClr val="accent1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500" b="1" kern="1200" dirty="0" smtClean="0">
              <a:latin typeface="Arial" pitchFamily="34" charset="0"/>
              <a:cs typeface="Arial" pitchFamily="34" charset="0"/>
            </a:rPr>
            <a:t>SES: NES e NEASIOPS</a:t>
          </a:r>
        </a:p>
      </dsp:txBody>
      <dsp:txXfrm>
        <a:off x="704331" y="102621"/>
        <a:ext cx="585843" cy="484478"/>
      </dsp:txXfrm>
    </dsp:sp>
    <dsp:sp modelId="{313AD1B7-12A1-4019-9E84-E72503CB32F5}">
      <dsp:nvSpPr>
        <dsp:cNvPr id="0" name=""/>
        <dsp:cNvSpPr/>
      </dsp:nvSpPr>
      <dsp:spPr>
        <a:xfrm>
          <a:off x="1460040" y="831815"/>
          <a:ext cx="577124" cy="528791"/>
        </a:xfrm>
        <a:prstGeom prst="ellipse">
          <a:avLst/>
        </a:prstGeom>
        <a:solidFill>
          <a:schemeClr val="accent1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500" b="1" kern="1200" dirty="0" smtClean="0">
              <a:latin typeface="Arial" pitchFamily="34" charset="0"/>
              <a:cs typeface="Arial" pitchFamily="34" charset="0"/>
            </a:rPr>
            <a:t>Universi-dades</a:t>
          </a:r>
          <a:endParaRPr lang="pt-BR" sz="500" b="1" kern="1200" dirty="0">
            <a:latin typeface="Arial" pitchFamily="34" charset="0"/>
            <a:cs typeface="Arial" pitchFamily="34" charset="0"/>
          </a:endParaRPr>
        </a:p>
      </dsp:txBody>
      <dsp:txXfrm>
        <a:off x="1460040" y="831815"/>
        <a:ext cx="577124" cy="528791"/>
      </dsp:txXfrm>
    </dsp:sp>
    <dsp:sp modelId="{B3A1BDD2-304C-44C8-8F99-D5B7A025E56E}">
      <dsp:nvSpPr>
        <dsp:cNvPr id="0" name=""/>
        <dsp:cNvSpPr/>
      </dsp:nvSpPr>
      <dsp:spPr>
        <a:xfrm>
          <a:off x="714448" y="1583164"/>
          <a:ext cx="565609" cy="528791"/>
        </a:xfrm>
        <a:prstGeom prst="ellipse">
          <a:avLst/>
        </a:prstGeom>
        <a:solidFill>
          <a:schemeClr val="accent1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500" b="1" kern="1200" dirty="0" smtClean="0">
              <a:latin typeface="Arial" pitchFamily="34" charset="0"/>
              <a:cs typeface="Arial" pitchFamily="34" charset="0"/>
            </a:rPr>
            <a:t>Institutos de Pesquisa</a:t>
          </a:r>
          <a:endParaRPr lang="pt-BR" sz="500" b="1" kern="1200" dirty="0">
            <a:latin typeface="Arial" pitchFamily="34" charset="0"/>
            <a:cs typeface="Arial" pitchFamily="34" charset="0"/>
          </a:endParaRPr>
        </a:p>
      </dsp:txBody>
      <dsp:txXfrm>
        <a:off x="714448" y="1583164"/>
        <a:ext cx="565609" cy="528791"/>
      </dsp:txXfrm>
    </dsp:sp>
    <dsp:sp modelId="{5688137F-C269-46A0-B379-D73A2BCE71E2}">
      <dsp:nvSpPr>
        <dsp:cNvPr id="0" name=""/>
        <dsp:cNvSpPr/>
      </dsp:nvSpPr>
      <dsp:spPr>
        <a:xfrm>
          <a:off x="-36901" y="831815"/>
          <a:ext cx="565609" cy="528791"/>
        </a:xfrm>
        <a:prstGeom prst="ellipse">
          <a:avLst/>
        </a:prstGeom>
        <a:solidFill>
          <a:schemeClr val="accent1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500" b="1" kern="1200" dirty="0" smtClean="0">
              <a:latin typeface="Arial" pitchFamily="34" charset="0"/>
              <a:cs typeface="Arial" pitchFamily="34" charset="0"/>
            </a:rPr>
            <a:t>Escolas de Saúde Pública</a:t>
          </a:r>
          <a:endParaRPr lang="pt-BR" sz="500" b="1" kern="1200" dirty="0">
            <a:latin typeface="Arial" pitchFamily="34" charset="0"/>
            <a:cs typeface="Arial" pitchFamily="34" charset="0"/>
          </a:endParaRPr>
        </a:p>
      </dsp:txBody>
      <dsp:txXfrm>
        <a:off x="-36901" y="831815"/>
        <a:ext cx="565609" cy="528791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30A325E-9E79-40E0-942B-206BD0C6FC52}">
      <dsp:nvSpPr>
        <dsp:cNvPr id="0" name=""/>
        <dsp:cNvSpPr/>
      </dsp:nvSpPr>
      <dsp:spPr>
        <a:xfrm>
          <a:off x="119525" y="275619"/>
          <a:ext cx="1755454" cy="1641182"/>
        </a:xfrm>
        <a:prstGeom prst="blockArc">
          <a:avLst>
            <a:gd name="adj1" fmla="val 10800000"/>
            <a:gd name="adj2" fmla="val 16200000"/>
            <a:gd name="adj3" fmla="val 464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A61E2A0-9040-4EF9-B7BE-983722030486}">
      <dsp:nvSpPr>
        <dsp:cNvPr id="0" name=""/>
        <dsp:cNvSpPr/>
      </dsp:nvSpPr>
      <dsp:spPr>
        <a:xfrm>
          <a:off x="119525" y="275619"/>
          <a:ext cx="1755454" cy="1641182"/>
        </a:xfrm>
        <a:prstGeom prst="blockArc">
          <a:avLst>
            <a:gd name="adj1" fmla="val 5400000"/>
            <a:gd name="adj2" fmla="val 10800000"/>
            <a:gd name="adj3" fmla="val 464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F85B94B-DE9B-4057-88E0-52C19EA19033}">
      <dsp:nvSpPr>
        <dsp:cNvPr id="0" name=""/>
        <dsp:cNvSpPr/>
      </dsp:nvSpPr>
      <dsp:spPr>
        <a:xfrm>
          <a:off x="119525" y="275619"/>
          <a:ext cx="1755454" cy="1641182"/>
        </a:xfrm>
        <a:prstGeom prst="blockArc">
          <a:avLst>
            <a:gd name="adj1" fmla="val 0"/>
            <a:gd name="adj2" fmla="val 5400000"/>
            <a:gd name="adj3" fmla="val 464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3334DF4-B996-44DA-BD01-79CC1FBA8507}">
      <dsp:nvSpPr>
        <dsp:cNvPr id="0" name=""/>
        <dsp:cNvSpPr/>
      </dsp:nvSpPr>
      <dsp:spPr>
        <a:xfrm>
          <a:off x="119525" y="275619"/>
          <a:ext cx="1755454" cy="1641182"/>
        </a:xfrm>
        <a:prstGeom prst="blockArc">
          <a:avLst>
            <a:gd name="adj1" fmla="val 16200000"/>
            <a:gd name="adj2" fmla="val 0"/>
            <a:gd name="adj3" fmla="val 464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0FD3B56-6D85-430A-94E0-1A7F6E567776}">
      <dsp:nvSpPr>
        <dsp:cNvPr id="0" name=""/>
        <dsp:cNvSpPr/>
      </dsp:nvSpPr>
      <dsp:spPr>
        <a:xfrm>
          <a:off x="686509" y="814921"/>
          <a:ext cx="621486" cy="562579"/>
        </a:xfrm>
        <a:prstGeom prst="ellipse">
          <a:avLst/>
        </a:prstGeom>
        <a:solidFill>
          <a:schemeClr val="accent1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500" b="1" kern="12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Nós da REDE ECOS</a:t>
          </a:r>
          <a:endParaRPr lang="pt-BR" sz="500" b="1" kern="1200" dirty="0">
            <a:solidFill>
              <a:srgbClr val="FFFF00"/>
            </a:solidFill>
            <a:latin typeface="Arial" pitchFamily="34" charset="0"/>
            <a:cs typeface="Arial" pitchFamily="34" charset="0"/>
          </a:endParaRPr>
        </a:p>
      </dsp:txBody>
      <dsp:txXfrm>
        <a:off x="686509" y="814921"/>
        <a:ext cx="621486" cy="562579"/>
      </dsp:txXfrm>
    </dsp:sp>
    <dsp:sp modelId="{01641308-4CA8-42AC-AA0F-04C906A944B4}">
      <dsp:nvSpPr>
        <dsp:cNvPr id="0" name=""/>
        <dsp:cNvSpPr/>
      </dsp:nvSpPr>
      <dsp:spPr>
        <a:xfrm>
          <a:off x="704331" y="102621"/>
          <a:ext cx="585843" cy="484478"/>
        </a:xfrm>
        <a:prstGeom prst="ellipse">
          <a:avLst/>
        </a:prstGeom>
        <a:solidFill>
          <a:schemeClr val="accent1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500" b="1" kern="1200" dirty="0" smtClean="0">
              <a:latin typeface="Arial" pitchFamily="34" charset="0"/>
              <a:cs typeface="Arial" pitchFamily="34" charset="0"/>
            </a:rPr>
            <a:t>SES: NES e NEASIOPS</a:t>
          </a:r>
        </a:p>
      </dsp:txBody>
      <dsp:txXfrm>
        <a:off x="704331" y="102621"/>
        <a:ext cx="585843" cy="484478"/>
      </dsp:txXfrm>
    </dsp:sp>
    <dsp:sp modelId="{313AD1B7-12A1-4019-9E84-E72503CB32F5}">
      <dsp:nvSpPr>
        <dsp:cNvPr id="0" name=""/>
        <dsp:cNvSpPr/>
      </dsp:nvSpPr>
      <dsp:spPr>
        <a:xfrm>
          <a:off x="1460040" y="831815"/>
          <a:ext cx="577124" cy="528791"/>
        </a:xfrm>
        <a:prstGeom prst="ellipse">
          <a:avLst/>
        </a:prstGeom>
        <a:solidFill>
          <a:schemeClr val="accent1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500" b="1" kern="1200" dirty="0" smtClean="0">
              <a:latin typeface="Arial" pitchFamily="34" charset="0"/>
              <a:cs typeface="Arial" pitchFamily="34" charset="0"/>
            </a:rPr>
            <a:t>Universi-dades</a:t>
          </a:r>
          <a:endParaRPr lang="pt-BR" sz="500" b="1" kern="1200" dirty="0">
            <a:latin typeface="Arial" pitchFamily="34" charset="0"/>
            <a:cs typeface="Arial" pitchFamily="34" charset="0"/>
          </a:endParaRPr>
        </a:p>
      </dsp:txBody>
      <dsp:txXfrm>
        <a:off x="1460040" y="831815"/>
        <a:ext cx="577124" cy="528791"/>
      </dsp:txXfrm>
    </dsp:sp>
    <dsp:sp modelId="{B3A1BDD2-304C-44C8-8F99-D5B7A025E56E}">
      <dsp:nvSpPr>
        <dsp:cNvPr id="0" name=""/>
        <dsp:cNvSpPr/>
      </dsp:nvSpPr>
      <dsp:spPr>
        <a:xfrm>
          <a:off x="714448" y="1583164"/>
          <a:ext cx="565609" cy="528791"/>
        </a:xfrm>
        <a:prstGeom prst="ellipse">
          <a:avLst/>
        </a:prstGeom>
        <a:solidFill>
          <a:schemeClr val="accent1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500" b="1" kern="1200" dirty="0" smtClean="0">
              <a:latin typeface="Arial" pitchFamily="34" charset="0"/>
              <a:cs typeface="Arial" pitchFamily="34" charset="0"/>
            </a:rPr>
            <a:t>Institutos de Pesquisa</a:t>
          </a:r>
          <a:endParaRPr lang="pt-BR" sz="500" b="1" kern="1200" dirty="0">
            <a:latin typeface="Arial" pitchFamily="34" charset="0"/>
            <a:cs typeface="Arial" pitchFamily="34" charset="0"/>
          </a:endParaRPr>
        </a:p>
      </dsp:txBody>
      <dsp:txXfrm>
        <a:off x="714448" y="1583164"/>
        <a:ext cx="565609" cy="528791"/>
      </dsp:txXfrm>
    </dsp:sp>
    <dsp:sp modelId="{5688137F-C269-46A0-B379-D73A2BCE71E2}">
      <dsp:nvSpPr>
        <dsp:cNvPr id="0" name=""/>
        <dsp:cNvSpPr/>
      </dsp:nvSpPr>
      <dsp:spPr>
        <a:xfrm>
          <a:off x="-36901" y="831815"/>
          <a:ext cx="565609" cy="528791"/>
        </a:xfrm>
        <a:prstGeom prst="ellipse">
          <a:avLst/>
        </a:prstGeom>
        <a:solidFill>
          <a:schemeClr val="accent1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500" b="1" kern="1200" dirty="0" smtClean="0">
              <a:latin typeface="Arial" pitchFamily="34" charset="0"/>
              <a:cs typeface="Arial" pitchFamily="34" charset="0"/>
            </a:rPr>
            <a:t>Escolas de Saúde Pública</a:t>
          </a:r>
          <a:endParaRPr lang="pt-BR" sz="500" b="1" kern="1200" dirty="0">
            <a:latin typeface="Arial" pitchFamily="34" charset="0"/>
            <a:cs typeface="Arial" pitchFamily="34" charset="0"/>
          </a:endParaRPr>
        </a:p>
      </dsp:txBody>
      <dsp:txXfrm>
        <a:off x="-36901" y="831815"/>
        <a:ext cx="565609" cy="528791"/>
      </dsp:txXfrm>
    </dsp:sp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30A325E-9E79-40E0-942B-206BD0C6FC52}">
      <dsp:nvSpPr>
        <dsp:cNvPr id="0" name=""/>
        <dsp:cNvSpPr/>
      </dsp:nvSpPr>
      <dsp:spPr>
        <a:xfrm>
          <a:off x="119525" y="275619"/>
          <a:ext cx="1755454" cy="1641182"/>
        </a:xfrm>
        <a:prstGeom prst="blockArc">
          <a:avLst>
            <a:gd name="adj1" fmla="val 10800000"/>
            <a:gd name="adj2" fmla="val 16200000"/>
            <a:gd name="adj3" fmla="val 464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A61E2A0-9040-4EF9-B7BE-983722030486}">
      <dsp:nvSpPr>
        <dsp:cNvPr id="0" name=""/>
        <dsp:cNvSpPr/>
      </dsp:nvSpPr>
      <dsp:spPr>
        <a:xfrm>
          <a:off x="119525" y="275619"/>
          <a:ext cx="1755454" cy="1641182"/>
        </a:xfrm>
        <a:prstGeom prst="blockArc">
          <a:avLst>
            <a:gd name="adj1" fmla="val 5400000"/>
            <a:gd name="adj2" fmla="val 10800000"/>
            <a:gd name="adj3" fmla="val 464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F85B94B-DE9B-4057-88E0-52C19EA19033}">
      <dsp:nvSpPr>
        <dsp:cNvPr id="0" name=""/>
        <dsp:cNvSpPr/>
      </dsp:nvSpPr>
      <dsp:spPr>
        <a:xfrm>
          <a:off x="119525" y="275619"/>
          <a:ext cx="1755454" cy="1641182"/>
        </a:xfrm>
        <a:prstGeom prst="blockArc">
          <a:avLst>
            <a:gd name="adj1" fmla="val 0"/>
            <a:gd name="adj2" fmla="val 5400000"/>
            <a:gd name="adj3" fmla="val 464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3334DF4-B996-44DA-BD01-79CC1FBA8507}">
      <dsp:nvSpPr>
        <dsp:cNvPr id="0" name=""/>
        <dsp:cNvSpPr/>
      </dsp:nvSpPr>
      <dsp:spPr>
        <a:xfrm>
          <a:off x="119525" y="275619"/>
          <a:ext cx="1755454" cy="1641182"/>
        </a:xfrm>
        <a:prstGeom prst="blockArc">
          <a:avLst>
            <a:gd name="adj1" fmla="val 16200000"/>
            <a:gd name="adj2" fmla="val 0"/>
            <a:gd name="adj3" fmla="val 464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0FD3B56-6D85-430A-94E0-1A7F6E567776}">
      <dsp:nvSpPr>
        <dsp:cNvPr id="0" name=""/>
        <dsp:cNvSpPr/>
      </dsp:nvSpPr>
      <dsp:spPr>
        <a:xfrm>
          <a:off x="686509" y="814921"/>
          <a:ext cx="621486" cy="562579"/>
        </a:xfrm>
        <a:prstGeom prst="ellipse">
          <a:avLst/>
        </a:prstGeom>
        <a:solidFill>
          <a:schemeClr val="accent1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500" b="1" kern="12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Nós da REDE ECOS</a:t>
          </a:r>
          <a:endParaRPr lang="pt-BR" sz="500" b="1" kern="1200" dirty="0">
            <a:solidFill>
              <a:srgbClr val="FFFF00"/>
            </a:solidFill>
            <a:latin typeface="Arial" pitchFamily="34" charset="0"/>
            <a:cs typeface="Arial" pitchFamily="34" charset="0"/>
          </a:endParaRPr>
        </a:p>
      </dsp:txBody>
      <dsp:txXfrm>
        <a:off x="686509" y="814921"/>
        <a:ext cx="621486" cy="562579"/>
      </dsp:txXfrm>
    </dsp:sp>
    <dsp:sp modelId="{01641308-4CA8-42AC-AA0F-04C906A944B4}">
      <dsp:nvSpPr>
        <dsp:cNvPr id="0" name=""/>
        <dsp:cNvSpPr/>
      </dsp:nvSpPr>
      <dsp:spPr>
        <a:xfrm>
          <a:off x="704331" y="102621"/>
          <a:ext cx="585843" cy="484478"/>
        </a:xfrm>
        <a:prstGeom prst="ellipse">
          <a:avLst/>
        </a:prstGeom>
        <a:solidFill>
          <a:schemeClr val="accent1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600" b="1" kern="1200" dirty="0" smtClean="0">
              <a:latin typeface="Arial" pitchFamily="34" charset="0"/>
              <a:cs typeface="Arial" pitchFamily="34" charset="0"/>
            </a:rPr>
            <a:t>Ministério da Saúde</a:t>
          </a:r>
        </a:p>
      </dsp:txBody>
      <dsp:txXfrm>
        <a:off x="704331" y="102621"/>
        <a:ext cx="585843" cy="484478"/>
      </dsp:txXfrm>
    </dsp:sp>
    <dsp:sp modelId="{313AD1B7-12A1-4019-9E84-E72503CB32F5}">
      <dsp:nvSpPr>
        <dsp:cNvPr id="0" name=""/>
        <dsp:cNvSpPr/>
      </dsp:nvSpPr>
      <dsp:spPr>
        <a:xfrm>
          <a:off x="1460040" y="831815"/>
          <a:ext cx="577124" cy="528791"/>
        </a:xfrm>
        <a:prstGeom prst="ellipse">
          <a:avLst/>
        </a:prstGeom>
        <a:solidFill>
          <a:schemeClr val="accent1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600" b="1" kern="1200" dirty="0" smtClean="0">
              <a:latin typeface="Arial" pitchFamily="34" charset="0"/>
              <a:cs typeface="Arial" pitchFamily="34" charset="0"/>
            </a:rPr>
            <a:t>ABRES</a:t>
          </a:r>
          <a:endParaRPr lang="pt-BR" sz="600" b="1" kern="1200" dirty="0">
            <a:latin typeface="Arial" pitchFamily="34" charset="0"/>
            <a:cs typeface="Arial" pitchFamily="34" charset="0"/>
          </a:endParaRPr>
        </a:p>
      </dsp:txBody>
      <dsp:txXfrm>
        <a:off x="1460040" y="831815"/>
        <a:ext cx="577124" cy="528791"/>
      </dsp:txXfrm>
    </dsp:sp>
    <dsp:sp modelId="{B3A1BDD2-304C-44C8-8F99-D5B7A025E56E}">
      <dsp:nvSpPr>
        <dsp:cNvPr id="0" name=""/>
        <dsp:cNvSpPr/>
      </dsp:nvSpPr>
      <dsp:spPr>
        <a:xfrm>
          <a:off x="714448" y="1583164"/>
          <a:ext cx="565609" cy="528791"/>
        </a:xfrm>
        <a:prstGeom prst="ellipse">
          <a:avLst/>
        </a:prstGeom>
        <a:solidFill>
          <a:schemeClr val="accent1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600" b="1" kern="1200" dirty="0" smtClean="0">
              <a:latin typeface="Arial" pitchFamily="34" charset="0"/>
              <a:cs typeface="Arial" pitchFamily="34" charset="0"/>
            </a:rPr>
            <a:t>IPEA</a:t>
          </a:r>
          <a:endParaRPr lang="pt-BR" sz="600" b="1" kern="1200" dirty="0">
            <a:latin typeface="Arial" pitchFamily="34" charset="0"/>
            <a:cs typeface="Arial" pitchFamily="34" charset="0"/>
          </a:endParaRPr>
        </a:p>
      </dsp:txBody>
      <dsp:txXfrm>
        <a:off x="714448" y="1583164"/>
        <a:ext cx="565609" cy="528791"/>
      </dsp:txXfrm>
    </dsp:sp>
    <dsp:sp modelId="{5688137F-C269-46A0-B379-D73A2BCE71E2}">
      <dsp:nvSpPr>
        <dsp:cNvPr id="0" name=""/>
        <dsp:cNvSpPr/>
      </dsp:nvSpPr>
      <dsp:spPr>
        <a:xfrm>
          <a:off x="-36901" y="831815"/>
          <a:ext cx="565609" cy="528791"/>
        </a:xfrm>
        <a:prstGeom prst="ellipse">
          <a:avLst/>
        </a:prstGeom>
        <a:solidFill>
          <a:schemeClr val="accent1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500" b="1" kern="1200" dirty="0" smtClean="0">
              <a:latin typeface="Arial" pitchFamily="34" charset="0"/>
              <a:cs typeface="Arial" pitchFamily="34" charset="0"/>
            </a:rPr>
            <a:t>Instituições de Ensino e Pesquisa</a:t>
          </a:r>
          <a:endParaRPr lang="pt-BR" sz="500" b="1" kern="1200" dirty="0">
            <a:latin typeface="Arial" pitchFamily="34" charset="0"/>
            <a:cs typeface="Arial" pitchFamily="34" charset="0"/>
          </a:endParaRPr>
        </a:p>
      </dsp:txBody>
      <dsp:txXfrm>
        <a:off x="-36901" y="831815"/>
        <a:ext cx="565609" cy="528791"/>
      </dsp:txXfrm>
    </dsp:sp>
  </dsp:spTree>
</dsp:drawing>
</file>

<file path=ppt/diagrams/drawing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17F38DF-18AF-4364-9FCC-0FFCCCC1B85F}">
      <dsp:nvSpPr>
        <dsp:cNvPr id="0" name=""/>
        <dsp:cNvSpPr/>
      </dsp:nvSpPr>
      <dsp:spPr>
        <a:xfrm rot="5400000">
          <a:off x="5271312" y="-2119012"/>
          <a:ext cx="921745" cy="5394997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BR" sz="2000" b="1" kern="1200" dirty="0" smtClean="0">
              <a:latin typeface="Arial" pitchFamily="34" charset="0"/>
              <a:cs typeface="Arial" pitchFamily="34" charset="0"/>
            </a:rPr>
            <a:t>Projeto em fase de elaboração</a:t>
          </a:r>
          <a:endParaRPr lang="pt-BR" sz="2000" b="1" kern="1200" dirty="0">
            <a:latin typeface="Arial" pitchFamily="34" charset="0"/>
            <a:cs typeface="Arial" pitchFamily="34" charset="0"/>
          </a:endParaRPr>
        </a:p>
      </dsp:txBody>
      <dsp:txXfrm rot="5400000">
        <a:off x="5271312" y="-2119012"/>
        <a:ext cx="921745" cy="5394997"/>
      </dsp:txXfrm>
    </dsp:sp>
    <dsp:sp modelId="{CA0C31D6-A99C-4EA0-A2C8-699418C701E0}">
      <dsp:nvSpPr>
        <dsp:cNvPr id="0" name=""/>
        <dsp:cNvSpPr/>
      </dsp:nvSpPr>
      <dsp:spPr>
        <a:xfrm>
          <a:off x="0" y="2395"/>
          <a:ext cx="3034686" cy="115218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600" b="1" kern="1200" dirty="0" smtClean="0">
              <a:latin typeface="Arial" pitchFamily="34" charset="0"/>
              <a:cs typeface="Arial" pitchFamily="34" charset="0"/>
            </a:rPr>
            <a:t>I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600" b="1" kern="1200" dirty="0" smtClean="0">
              <a:latin typeface="Arial" pitchFamily="34" charset="0"/>
              <a:cs typeface="Arial" pitchFamily="34" charset="0"/>
            </a:rPr>
            <a:t>IMPLEMENTAÇÃO DE POLÍTICAS</a:t>
          </a:r>
          <a:endParaRPr lang="pt-BR" sz="1600" b="1" kern="1200" dirty="0">
            <a:latin typeface="Arial" pitchFamily="34" charset="0"/>
            <a:cs typeface="Arial" pitchFamily="34" charset="0"/>
          </a:endParaRPr>
        </a:p>
      </dsp:txBody>
      <dsp:txXfrm>
        <a:off x="0" y="2395"/>
        <a:ext cx="3034686" cy="1152181"/>
      </dsp:txXfrm>
    </dsp:sp>
    <dsp:sp modelId="{2F137245-1170-44EF-81D7-57B16EF4FF0A}">
      <dsp:nvSpPr>
        <dsp:cNvPr id="0" name=""/>
        <dsp:cNvSpPr/>
      </dsp:nvSpPr>
      <dsp:spPr>
        <a:xfrm rot="5400000">
          <a:off x="5271312" y="-909221"/>
          <a:ext cx="921745" cy="5394997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BR" sz="2000" b="1" kern="1200" dirty="0" smtClean="0">
              <a:latin typeface="Arial" pitchFamily="34" charset="0"/>
              <a:cs typeface="Arial" pitchFamily="34" charset="0"/>
            </a:rPr>
            <a:t>Formalização de parcerias com instituições de ensino e pesquisa </a:t>
          </a:r>
          <a:endParaRPr lang="pt-BR" sz="2000" b="1" kern="1200" dirty="0">
            <a:latin typeface="Arial" pitchFamily="34" charset="0"/>
            <a:cs typeface="Arial" pitchFamily="34" charset="0"/>
          </a:endParaRPr>
        </a:p>
      </dsp:txBody>
      <dsp:txXfrm rot="5400000">
        <a:off x="5271312" y="-909221"/>
        <a:ext cx="921745" cy="5394997"/>
      </dsp:txXfrm>
    </dsp:sp>
    <dsp:sp modelId="{11BDB701-1631-4E8F-A38A-B2D38F16918A}">
      <dsp:nvSpPr>
        <dsp:cNvPr id="0" name=""/>
        <dsp:cNvSpPr/>
      </dsp:nvSpPr>
      <dsp:spPr>
        <a:xfrm>
          <a:off x="0" y="1212186"/>
          <a:ext cx="3034686" cy="115218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600" b="1" kern="1200" dirty="0" smtClean="0">
              <a:latin typeface="Arial" pitchFamily="34" charset="0"/>
              <a:cs typeface="Arial" pitchFamily="34" charset="0"/>
            </a:rPr>
            <a:t>II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600" b="1" kern="1200" dirty="0" smtClean="0">
              <a:latin typeface="Arial" pitchFamily="34" charset="0"/>
              <a:cs typeface="Arial" pitchFamily="34" charset="0"/>
            </a:rPr>
            <a:t>FOMENTO À FORMAÇÃO E À PRODUÇÃO EM ECONOMIA DA SAÚDE</a:t>
          </a:r>
          <a:endParaRPr lang="pt-BR" sz="1600" b="1" kern="1200" dirty="0">
            <a:latin typeface="Arial" pitchFamily="34" charset="0"/>
            <a:cs typeface="Arial" pitchFamily="34" charset="0"/>
          </a:endParaRPr>
        </a:p>
      </dsp:txBody>
      <dsp:txXfrm>
        <a:off x="0" y="1212186"/>
        <a:ext cx="3034686" cy="1152181"/>
      </dsp:txXfrm>
    </dsp:sp>
    <dsp:sp modelId="{BA23CA37-AA99-42A1-B0E5-396439B40FA5}">
      <dsp:nvSpPr>
        <dsp:cNvPr id="0" name=""/>
        <dsp:cNvSpPr/>
      </dsp:nvSpPr>
      <dsp:spPr>
        <a:xfrm rot="5400000">
          <a:off x="5271312" y="300569"/>
          <a:ext cx="921745" cy="5394997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BR" sz="2000" b="1" kern="1200" dirty="0" smtClean="0">
              <a:latin typeface="Arial" pitchFamily="34" charset="0"/>
              <a:cs typeface="Arial" pitchFamily="34" charset="0"/>
            </a:rPr>
            <a:t>Oferta de capacitações para a implementação de políticas em Economia da Saúde</a:t>
          </a:r>
          <a:endParaRPr lang="pt-BR" sz="2000" b="1" kern="1200" dirty="0">
            <a:latin typeface="Arial" pitchFamily="34" charset="0"/>
            <a:cs typeface="Arial" pitchFamily="34" charset="0"/>
          </a:endParaRPr>
        </a:p>
      </dsp:txBody>
      <dsp:txXfrm rot="5400000">
        <a:off x="5271312" y="300569"/>
        <a:ext cx="921745" cy="5394997"/>
      </dsp:txXfrm>
    </dsp:sp>
    <dsp:sp modelId="{3CAC941D-08B1-47F4-AE54-EDE0EA123564}">
      <dsp:nvSpPr>
        <dsp:cNvPr id="0" name=""/>
        <dsp:cNvSpPr/>
      </dsp:nvSpPr>
      <dsp:spPr>
        <a:xfrm>
          <a:off x="0" y="2421977"/>
          <a:ext cx="3034686" cy="115218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BR" sz="1600" b="1" kern="1200" dirty="0" smtClean="0">
            <a:latin typeface="Arial" pitchFamily="34" charset="0"/>
            <a:cs typeface="Arial" pitchFamily="34" charset="0"/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600" b="1" kern="1200" dirty="0" smtClean="0">
              <a:latin typeface="Arial" pitchFamily="34" charset="0"/>
              <a:cs typeface="Arial" pitchFamily="34" charset="0"/>
            </a:rPr>
            <a:t>III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600" b="1" kern="1200" dirty="0" smtClean="0">
              <a:latin typeface="Arial" pitchFamily="34" charset="0"/>
              <a:cs typeface="Arial" pitchFamily="34" charset="0"/>
            </a:rPr>
            <a:t>CAPACITAÇÕES ESPECÍFICAS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BR" sz="1600" b="1" kern="1200" dirty="0">
            <a:latin typeface="Arial" pitchFamily="34" charset="0"/>
            <a:cs typeface="Arial" pitchFamily="34" charset="0"/>
          </a:endParaRPr>
        </a:p>
      </dsp:txBody>
      <dsp:txXfrm>
        <a:off x="0" y="2421977"/>
        <a:ext cx="3034686" cy="1152181"/>
      </dsp:txXfrm>
    </dsp:sp>
    <dsp:sp modelId="{CD3E42CC-8C9F-4D15-B697-107929FBEB93}">
      <dsp:nvSpPr>
        <dsp:cNvPr id="0" name=""/>
        <dsp:cNvSpPr/>
      </dsp:nvSpPr>
      <dsp:spPr>
        <a:xfrm rot="5400000">
          <a:off x="5271312" y="1510360"/>
          <a:ext cx="921745" cy="5394997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BR" sz="2000" b="1" kern="1200" dirty="0" smtClean="0">
              <a:latin typeface="Arial" pitchFamily="34" charset="0"/>
              <a:cs typeface="Arial" pitchFamily="34" charset="0"/>
            </a:rPr>
            <a:t>Manutenção da BVS-ECOS</a:t>
          </a:r>
          <a:endParaRPr lang="pt-BR" sz="2000" b="1" kern="1200" dirty="0">
            <a:latin typeface="Arial" pitchFamily="34" charset="0"/>
            <a:cs typeface="Arial" pitchFamily="34" charset="0"/>
          </a:endParaRPr>
        </a:p>
      </dsp:txBody>
      <dsp:txXfrm rot="5400000">
        <a:off x="5271312" y="1510360"/>
        <a:ext cx="921745" cy="5394997"/>
      </dsp:txXfrm>
    </dsp:sp>
    <dsp:sp modelId="{72E604C7-D67C-429C-A20F-A3FB78836683}">
      <dsp:nvSpPr>
        <dsp:cNvPr id="0" name=""/>
        <dsp:cNvSpPr/>
      </dsp:nvSpPr>
      <dsp:spPr>
        <a:xfrm>
          <a:off x="0" y="3631768"/>
          <a:ext cx="3034686" cy="115218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600" b="1" kern="1200" dirty="0" smtClean="0">
              <a:latin typeface="Arial" pitchFamily="34" charset="0"/>
              <a:cs typeface="Arial" pitchFamily="34" charset="0"/>
            </a:rPr>
            <a:t>IV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600" b="1" kern="1200" dirty="0" smtClean="0">
              <a:latin typeface="Arial" pitchFamily="34" charset="0"/>
              <a:cs typeface="Arial" pitchFamily="34" charset="0"/>
            </a:rPr>
            <a:t>DISSEMINAÇÃO DA INFORMAÇÃO EM ECONOMIA DA SAÚDE</a:t>
          </a:r>
          <a:endParaRPr lang="pt-BR" sz="1600" b="1" kern="1200" dirty="0">
            <a:latin typeface="Arial" pitchFamily="34" charset="0"/>
            <a:cs typeface="Arial" pitchFamily="34" charset="0"/>
          </a:endParaRPr>
        </a:p>
      </dsp:txBody>
      <dsp:txXfrm>
        <a:off x="0" y="3631768"/>
        <a:ext cx="3034686" cy="115218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F31B1C-969B-446B-A9EE-4141376B7BA1}" type="datetimeFigureOut">
              <a:rPr lang="pt-BR" smtClean="0"/>
              <a:pPr/>
              <a:t>22/11/2011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DF00F1-A518-4DEE-9AC3-40C1439B31AC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4431444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DF00F1-A518-4DEE-9AC3-40C1439B31AC}" type="slidenum">
              <a:rPr lang="pt-BR" smtClean="0"/>
              <a:pPr/>
              <a:t>10</a:t>
            </a:fld>
            <a:endParaRPr lang="pt-B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DF00F1-A518-4DEE-9AC3-40C1439B31AC}" type="slidenum">
              <a:rPr lang="pt-BR" smtClean="0"/>
              <a:pPr/>
              <a:t>13</a:t>
            </a:fld>
            <a:endParaRPr lang="pt-B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214546" y="6356350"/>
            <a:ext cx="5072098" cy="365125"/>
          </a:xfrm>
        </p:spPr>
        <p:txBody>
          <a:bodyPr/>
          <a:lstStyle/>
          <a:p>
            <a:r>
              <a:rPr lang="pt-BR" dirty="0" smtClean="0"/>
              <a:t>Coordenação-Geral de Economia da Saúde/DESID/SE/MS</a:t>
            </a:r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8001024" y="6356350"/>
            <a:ext cx="685776" cy="365125"/>
          </a:xfrm>
        </p:spPr>
        <p:txBody>
          <a:bodyPr/>
          <a:lstStyle/>
          <a:p>
            <a:fld id="{7698B552-263B-47A6-887B-80D7E18442A8}" type="slidenum">
              <a:rPr lang="pt-BR" smtClean="0"/>
              <a:pPr/>
              <a:t>‹nº›</a:t>
            </a:fld>
            <a:endParaRPr lang="pt-BR" dirty="0"/>
          </a:p>
        </p:txBody>
      </p:sp>
      <p:pic>
        <p:nvPicPr>
          <p:cNvPr id="7" name="Imagem 6" descr="logo_sus1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85786" y="6337822"/>
            <a:ext cx="714380" cy="37084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10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214546" y="6356350"/>
            <a:ext cx="5072098" cy="365125"/>
          </a:xfrm>
        </p:spPr>
        <p:txBody>
          <a:bodyPr/>
          <a:lstStyle/>
          <a:p>
            <a:r>
              <a:rPr lang="pt-BR" dirty="0" smtClean="0"/>
              <a:t>Coordenação-Geral de Economia da Saúde/DESID/SE/MS</a:t>
            </a:r>
            <a:endParaRPr lang="pt-BR" dirty="0"/>
          </a:p>
        </p:txBody>
      </p:sp>
      <p:sp>
        <p:nvSpPr>
          <p:cNvPr id="11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8001024" y="6356350"/>
            <a:ext cx="685776" cy="365125"/>
          </a:xfrm>
        </p:spPr>
        <p:txBody>
          <a:bodyPr/>
          <a:lstStyle/>
          <a:p>
            <a:fld id="{7698B552-263B-47A6-887B-80D7E18442A8}" type="slidenum">
              <a:rPr lang="pt-BR" smtClean="0"/>
              <a:pPr/>
              <a:t>‹nº›</a:t>
            </a:fld>
            <a:endParaRPr lang="pt-BR" dirty="0"/>
          </a:p>
        </p:txBody>
      </p:sp>
      <p:pic>
        <p:nvPicPr>
          <p:cNvPr id="12" name="Imagem 11" descr="logo_sus1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85786" y="6337822"/>
            <a:ext cx="714380" cy="37084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10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214546" y="6356350"/>
            <a:ext cx="5072098" cy="365125"/>
          </a:xfrm>
        </p:spPr>
        <p:txBody>
          <a:bodyPr/>
          <a:lstStyle/>
          <a:p>
            <a:r>
              <a:rPr lang="pt-BR" dirty="0" smtClean="0"/>
              <a:t>Coordenação-Geral de Economia da Saúde/DESID/SE/MS</a:t>
            </a:r>
            <a:endParaRPr lang="pt-BR" dirty="0"/>
          </a:p>
        </p:txBody>
      </p:sp>
      <p:sp>
        <p:nvSpPr>
          <p:cNvPr id="11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8001024" y="6356350"/>
            <a:ext cx="685776" cy="365125"/>
          </a:xfrm>
        </p:spPr>
        <p:txBody>
          <a:bodyPr/>
          <a:lstStyle/>
          <a:p>
            <a:fld id="{7698B552-263B-47A6-887B-80D7E18442A8}" type="slidenum">
              <a:rPr lang="pt-BR" smtClean="0"/>
              <a:pPr/>
              <a:t>‹nº›</a:t>
            </a:fld>
            <a:endParaRPr lang="pt-BR" dirty="0"/>
          </a:p>
        </p:txBody>
      </p:sp>
      <p:pic>
        <p:nvPicPr>
          <p:cNvPr id="12" name="Imagem 11" descr="logo_sus1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85786" y="6337822"/>
            <a:ext cx="714380" cy="37084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9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214546" y="6356350"/>
            <a:ext cx="5072098" cy="365125"/>
          </a:xfrm>
        </p:spPr>
        <p:txBody>
          <a:bodyPr/>
          <a:lstStyle/>
          <a:p>
            <a:r>
              <a:rPr lang="pt-BR" dirty="0" smtClean="0"/>
              <a:t>Coordenação-Geral de Economia da Saúde/DESID/SE/MS</a:t>
            </a:r>
            <a:endParaRPr lang="pt-BR" dirty="0"/>
          </a:p>
        </p:txBody>
      </p:sp>
      <p:sp>
        <p:nvSpPr>
          <p:cNvPr id="10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8001024" y="6356350"/>
            <a:ext cx="685776" cy="365125"/>
          </a:xfrm>
        </p:spPr>
        <p:txBody>
          <a:bodyPr/>
          <a:lstStyle/>
          <a:p>
            <a:fld id="{7698B552-263B-47A6-887B-80D7E18442A8}" type="slidenum">
              <a:rPr lang="pt-BR" smtClean="0"/>
              <a:pPr/>
              <a:t>‹nº›</a:t>
            </a:fld>
            <a:endParaRPr lang="pt-BR" dirty="0"/>
          </a:p>
        </p:txBody>
      </p:sp>
      <p:pic>
        <p:nvPicPr>
          <p:cNvPr id="11" name="Imagem 10" descr="logo_sus1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85786" y="6337822"/>
            <a:ext cx="714380" cy="37084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10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214546" y="6356350"/>
            <a:ext cx="5072098" cy="365125"/>
          </a:xfrm>
        </p:spPr>
        <p:txBody>
          <a:bodyPr/>
          <a:lstStyle/>
          <a:p>
            <a:r>
              <a:rPr lang="pt-BR" dirty="0" smtClean="0"/>
              <a:t>Coordenação-Geral de Economia da Saúde/DESID/SE/MS</a:t>
            </a:r>
            <a:endParaRPr lang="pt-BR" dirty="0"/>
          </a:p>
        </p:txBody>
      </p:sp>
      <p:sp>
        <p:nvSpPr>
          <p:cNvPr id="11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8001024" y="6356350"/>
            <a:ext cx="685776" cy="365125"/>
          </a:xfrm>
        </p:spPr>
        <p:txBody>
          <a:bodyPr/>
          <a:lstStyle/>
          <a:p>
            <a:fld id="{7698B552-263B-47A6-887B-80D7E18442A8}" type="slidenum">
              <a:rPr lang="pt-BR" smtClean="0"/>
              <a:pPr/>
              <a:t>‹nº›</a:t>
            </a:fld>
            <a:endParaRPr lang="pt-BR" dirty="0"/>
          </a:p>
        </p:txBody>
      </p:sp>
      <p:pic>
        <p:nvPicPr>
          <p:cNvPr id="12" name="Imagem 11" descr="logo_sus1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85786" y="6337822"/>
            <a:ext cx="714380" cy="37084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10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214546" y="6356350"/>
            <a:ext cx="5072098" cy="365125"/>
          </a:xfrm>
        </p:spPr>
        <p:txBody>
          <a:bodyPr/>
          <a:lstStyle/>
          <a:p>
            <a:r>
              <a:rPr lang="pt-BR" dirty="0" smtClean="0"/>
              <a:t>Coordenação-Geral de Economia da Saúde/DESID/SE/MS</a:t>
            </a:r>
            <a:endParaRPr lang="pt-BR" dirty="0"/>
          </a:p>
        </p:txBody>
      </p:sp>
      <p:sp>
        <p:nvSpPr>
          <p:cNvPr id="11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8001024" y="6356350"/>
            <a:ext cx="685776" cy="365125"/>
          </a:xfrm>
        </p:spPr>
        <p:txBody>
          <a:bodyPr/>
          <a:lstStyle/>
          <a:p>
            <a:fld id="{7698B552-263B-47A6-887B-80D7E18442A8}" type="slidenum">
              <a:rPr lang="pt-BR" smtClean="0"/>
              <a:pPr/>
              <a:t>‹nº›</a:t>
            </a:fld>
            <a:endParaRPr lang="pt-BR" dirty="0"/>
          </a:p>
        </p:txBody>
      </p:sp>
      <p:pic>
        <p:nvPicPr>
          <p:cNvPr id="12" name="Imagem 11" descr="logo_sus1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85786" y="6337822"/>
            <a:ext cx="714380" cy="37084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11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214546" y="6356350"/>
            <a:ext cx="5072098" cy="365125"/>
          </a:xfrm>
        </p:spPr>
        <p:txBody>
          <a:bodyPr/>
          <a:lstStyle/>
          <a:p>
            <a:r>
              <a:rPr lang="pt-BR" dirty="0" smtClean="0"/>
              <a:t>Coordenação-Geral de Economia da Saúde/DESID/SE/MS</a:t>
            </a:r>
            <a:endParaRPr lang="pt-BR" dirty="0"/>
          </a:p>
        </p:txBody>
      </p:sp>
      <p:sp>
        <p:nvSpPr>
          <p:cNvPr id="12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8001024" y="6356350"/>
            <a:ext cx="685776" cy="365125"/>
          </a:xfrm>
        </p:spPr>
        <p:txBody>
          <a:bodyPr/>
          <a:lstStyle/>
          <a:p>
            <a:fld id="{7698B552-263B-47A6-887B-80D7E18442A8}" type="slidenum">
              <a:rPr lang="pt-BR" smtClean="0"/>
              <a:pPr/>
              <a:t>‹nº›</a:t>
            </a:fld>
            <a:endParaRPr lang="pt-BR" dirty="0"/>
          </a:p>
        </p:txBody>
      </p:sp>
      <p:pic>
        <p:nvPicPr>
          <p:cNvPr id="13" name="Imagem 12" descr="logo_sus1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85786" y="6337822"/>
            <a:ext cx="714380" cy="37084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13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214546" y="6356350"/>
            <a:ext cx="5072098" cy="365125"/>
          </a:xfrm>
        </p:spPr>
        <p:txBody>
          <a:bodyPr/>
          <a:lstStyle/>
          <a:p>
            <a:r>
              <a:rPr lang="pt-BR" dirty="0" smtClean="0"/>
              <a:t>Coordenação-Geral de Economia da Saúde/DESID/SE/MS</a:t>
            </a:r>
            <a:endParaRPr lang="pt-BR" dirty="0"/>
          </a:p>
        </p:txBody>
      </p:sp>
      <p:sp>
        <p:nvSpPr>
          <p:cNvPr id="14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8001024" y="6356350"/>
            <a:ext cx="685776" cy="365125"/>
          </a:xfrm>
        </p:spPr>
        <p:txBody>
          <a:bodyPr/>
          <a:lstStyle/>
          <a:p>
            <a:fld id="{7698B552-263B-47A6-887B-80D7E18442A8}" type="slidenum">
              <a:rPr lang="pt-BR" smtClean="0"/>
              <a:pPr/>
              <a:t>‹nº›</a:t>
            </a:fld>
            <a:endParaRPr lang="pt-BR" dirty="0"/>
          </a:p>
        </p:txBody>
      </p:sp>
      <p:pic>
        <p:nvPicPr>
          <p:cNvPr id="15" name="Imagem 14" descr="logo_sus1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85786" y="6337822"/>
            <a:ext cx="714380" cy="37084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9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928926" y="6356350"/>
            <a:ext cx="4357718" cy="365125"/>
          </a:xfrm>
        </p:spPr>
        <p:txBody>
          <a:bodyPr/>
          <a:lstStyle/>
          <a:p>
            <a:r>
              <a:rPr lang="pt-BR" dirty="0" smtClean="0"/>
              <a:t>Coordenação-Geral de Economia da Saúde/DESID/SE/MS</a:t>
            </a:r>
            <a:endParaRPr lang="pt-BR" dirty="0"/>
          </a:p>
        </p:txBody>
      </p:sp>
      <p:sp>
        <p:nvSpPr>
          <p:cNvPr id="10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8001024" y="6356350"/>
            <a:ext cx="685776" cy="365125"/>
          </a:xfrm>
        </p:spPr>
        <p:txBody>
          <a:bodyPr/>
          <a:lstStyle/>
          <a:p>
            <a:fld id="{7698B552-263B-47A6-887B-80D7E18442A8}" type="slidenum">
              <a:rPr lang="pt-BR" smtClean="0"/>
              <a:pPr/>
              <a:t>‹nº›</a:t>
            </a:fld>
            <a:endParaRPr lang="pt-BR" dirty="0"/>
          </a:p>
        </p:txBody>
      </p:sp>
      <p:pic>
        <p:nvPicPr>
          <p:cNvPr id="11" name="Imagem 10" descr="logo_sus1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85786" y="6337822"/>
            <a:ext cx="714380" cy="37084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214546" y="6356350"/>
            <a:ext cx="5072098" cy="365125"/>
          </a:xfrm>
        </p:spPr>
        <p:txBody>
          <a:bodyPr/>
          <a:lstStyle/>
          <a:p>
            <a:r>
              <a:rPr lang="pt-BR" dirty="0" smtClean="0"/>
              <a:t>Coordenação-Geral de Economia da Saúde/DESID/SE/MS</a:t>
            </a:r>
            <a:endParaRPr lang="pt-BR" dirty="0"/>
          </a:p>
        </p:txBody>
      </p:sp>
      <p:sp>
        <p:nvSpPr>
          <p:cNvPr id="9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8001024" y="6356350"/>
            <a:ext cx="685776" cy="365125"/>
          </a:xfrm>
        </p:spPr>
        <p:txBody>
          <a:bodyPr/>
          <a:lstStyle/>
          <a:p>
            <a:fld id="{7698B552-263B-47A6-887B-80D7E18442A8}" type="slidenum">
              <a:rPr lang="pt-BR" smtClean="0"/>
              <a:pPr/>
              <a:t>‹nº›</a:t>
            </a:fld>
            <a:endParaRPr lang="pt-BR" dirty="0"/>
          </a:p>
        </p:txBody>
      </p:sp>
      <p:pic>
        <p:nvPicPr>
          <p:cNvPr id="10" name="Imagem 9" descr="logo_sus1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85786" y="6337822"/>
            <a:ext cx="714380" cy="37084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8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214546" y="6356350"/>
            <a:ext cx="5072098" cy="365125"/>
          </a:xfrm>
        </p:spPr>
        <p:txBody>
          <a:bodyPr/>
          <a:lstStyle/>
          <a:p>
            <a:r>
              <a:rPr lang="pt-BR" dirty="0" smtClean="0"/>
              <a:t>Coordenação-Geral de Economia da Saúde/DESID/SE/MS</a:t>
            </a:r>
            <a:endParaRPr lang="pt-BR" dirty="0"/>
          </a:p>
        </p:txBody>
      </p:sp>
      <p:sp>
        <p:nvSpPr>
          <p:cNvPr id="9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8001024" y="6356350"/>
            <a:ext cx="685776" cy="365125"/>
          </a:xfrm>
        </p:spPr>
        <p:txBody>
          <a:bodyPr/>
          <a:lstStyle/>
          <a:p>
            <a:fld id="{7698B552-263B-47A6-887B-80D7E18442A8}" type="slidenum">
              <a:rPr lang="pt-BR" smtClean="0"/>
              <a:pPr/>
              <a:t>‹nº›</a:t>
            </a:fld>
            <a:endParaRPr lang="pt-BR" dirty="0"/>
          </a:p>
        </p:txBody>
      </p:sp>
      <p:pic>
        <p:nvPicPr>
          <p:cNvPr id="10" name="Imagem 9" descr="logo_sus1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85786" y="6337822"/>
            <a:ext cx="714380" cy="37084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11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214546" y="6356350"/>
            <a:ext cx="5072098" cy="365125"/>
          </a:xfrm>
        </p:spPr>
        <p:txBody>
          <a:bodyPr/>
          <a:lstStyle/>
          <a:p>
            <a:r>
              <a:rPr lang="pt-BR" dirty="0" smtClean="0"/>
              <a:t>Coordenação-Geral de Economia da Saúde/DESID/SE/MS</a:t>
            </a:r>
            <a:endParaRPr lang="pt-BR" dirty="0"/>
          </a:p>
        </p:txBody>
      </p:sp>
      <p:sp>
        <p:nvSpPr>
          <p:cNvPr id="12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8001024" y="6356350"/>
            <a:ext cx="685776" cy="365125"/>
          </a:xfrm>
        </p:spPr>
        <p:txBody>
          <a:bodyPr/>
          <a:lstStyle/>
          <a:p>
            <a:fld id="{7698B552-263B-47A6-887B-80D7E18442A8}" type="slidenum">
              <a:rPr lang="pt-BR" smtClean="0"/>
              <a:pPr/>
              <a:t>‹nº›</a:t>
            </a:fld>
            <a:endParaRPr lang="pt-BR" dirty="0"/>
          </a:p>
        </p:txBody>
      </p:sp>
      <p:pic>
        <p:nvPicPr>
          <p:cNvPr id="13" name="Imagem 12" descr="logo_sus1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85786" y="6337822"/>
            <a:ext cx="714380" cy="370841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503401-B4CF-4C13-B4E8-07EC5E682F42}" type="datetime1">
              <a:rPr lang="pt-BR" smtClean="0"/>
              <a:pPr/>
              <a:t>22/11/2011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pt-BR" smtClean="0"/>
              <a:t>Coordenação-Geral de Economia da Saúde/DESID/SE/MS</a:t>
            </a: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98B552-263B-47A6-887B-80D7E18442A8}" type="slidenum">
              <a:rPr lang="pt-BR" smtClean="0"/>
              <a:pPr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.xml"/><Relationship Id="rId13" Type="http://schemas.openxmlformats.org/officeDocument/2006/relationships/diagramData" Target="../diagrams/data4.xml"/><Relationship Id="rId18" Type="http://schemas.openxmlformats.org/officeDocument/2006/relationships/diagramData" Target="../diagrams/data5.xml"/><Relationship Id="rId26" Type="http://schemas.openxmlformats.org/officeDocument/2006/relationships/diagramColors" Target="../diagrams/colors6.xml"/><Relationship Id="rId3" Type="http://schemas.openxmlformats.org/officeDocument/2006/relationships/diagramData" Target="../diagrams/data2.xml"/><Relationship Id="rId21" Type="http://schemas.openxmlformats.org/officeDocument/2006/relationships/diagramColors" Target="../diagrams/colors5.xml"/><Relationship Id="rId34" Type="http://schemas.openxmlformats.org/officeDocument/2006/relationships/diagramLayout" Target="../diagrams/layout8.xml"/><Relationship Id="rId7" Type="http://schemas.microsoft.com/office/2007/relationships/diagramDrawing" Target="../diagrams/drawing2.xml"/><Relationship Id="rId12" Type="http://schemas.microsoft.com/office/2007/relationships/diagramDrawing" Target="../diagrams/drawing3.xml"/><Relationship Id="rId17" Type="http://schemas.microsoft.com/office/2007/relationships/diagramDrawing" Target="../diagrams/drawing4.xml"/><Relationship Id="rId25" Type="http://schemas.openxmlformats.org/officeDocument/2006/relationships/diagramQuickStyle" Target="../diagrams/quickStyle6.xml"/><Relationship Id="rId33" Type="http://schemas.openxmlformats.org/officeDocument/2006/relationships/diagramData" Target="../diagrams/data8.xml"/><Relationship Id="rId2" Type="http://schemas.openxmlformats.org/officeDocument/2006/relationships/notesSlide" Target="../notesSlides/notesSlide2.xml"/><Relationship Id="rId16" Type="http://schemas.openxmlformats.org/officeDocument/2006/relationships/diagramColors" Target="../diagrams/colors4.xml"/><Relationship Id="rId20" Type="http://schemas.openxmlformats.org/officeDocument/2006/relationships/diagramQuickStyle" Target="../diagrams/quickStyle5.xml"/><Relationship Id="rId29" Type="http://schemas.openxmlformats.org/officeDocument/2006/relationships/diagramLayout" Target="../diagrams/layout7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2.xml"/><Relationship Id="rId11" Type="http://schemas.openxmlformats.org/officeDocument/2006/relationships/diagramColors" Target="../diagrams/colors3.xml"/><Relationship Id="rId24" Type="http://schemas.openxmlformats.org/officeDocument/2006/relationships/diagramLayout" Target="../diagrams/layout6.xml"/><Relationship Id="rId32" Type="http://schemas.microsoft.com/office/2007/relationships/diagramDrawing" Target="../diagrams/drawing7.xml"/><Relationship Id="rId37" Type="http://schemas.microsoft.com/office/2007/relationships/diagramDrawing" Target="../diagrams/drawing8.xml"/><Relationship Id="rId5" Type="http://schemas.openxmlformats.org/officeDocument/2006/relationships/diagramQuickStyle" Target="../diagrams/quickStyle2.xml"/><Relationship Id="rId15" Type="http://schemas.openxmlformats.org/officeDocument/2006/relationships/diagramQuickStyle" Target="../diagrams/quickStyle4.xml"/><Relationship Id="rId23" Type="http://schemas.openxmlformats.org/officeDocument/2006/relationships/diagramData" Target="../diagrams/data6.xml"/><Relationship Id="rId28" Type="http://schemas.openxmlformats.org/officeDocument/2006/relationships/diagramData" Target="../diagrams/data7.xml"/><Relationship Id="rId36" Type="http://schemas.openxmlformats.org/officeDocument/2006/relationships/diagramColors" Target="../diagrams/colors8.xml"/><Relationship Id="rId10" Type="http://schemas.openxmlformats.org/officeDocument/2006/relationships/diagramQuickStyle" Target="../diagrams/quickStyle3.xml"/><Relationship Id="rId19" Type="http://schemas.openxmlformats.org/officeDocument/2006/relationships/diagramLayout" Target="../diagrams/layout5.xml"/><Relationship Id="rId31" Type="http://schemas.openxmlformats.org/officeDocument/2006/relationships/diagramColors" Target="../diagrams/colors7.xml"/><Relationship Id="rId4" Type="http://schemas.openxmlformats.org/officeDocument/2006/relationships/diagramLayout" Target="../diagrams/layout2.xml"/><Relationship Id="rId9" Type="http://schemas.openxmlformats.org/officeDocument/2006/relationships/diagramLayout" Target="../diagrams/layout3.xml"/><Relationship Id="rId14" Type="http://schemas.openxmlformats.org/officeDocument/2006/relationships/diagramLayout" Target="../diagrams/layout4.xml"/><Relationship Id="rId22" Type="http://schemas.microsoft.com/office/2007/relationships/diagramDrawing" Target="../diagrams/drawing5.xml"/><Relationship Id="rId27" Type="http://schemas.microsoft.com/office/2007/relationships/diagramDrawing" Target="../diagrams/drawing6.xml"/><Relationship Id="rId30" Type="http://schemas.openxmlformats.org/officeDocument/2006/relationships/diagramQuickStyle" Target="../diagrams/quickStyle7.xml"/><Relationship Id="rId35" Type="http://schemas.openxmlformats.org/officeDocument/2006/relationships/diagramQuickStyle" Target="../diagrams/quickStyle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2714612" y="642918"/>
            <a:ext cx="5815026" cy="2314591"/>
          </a:xfrm>
        </p:spPr>
        <p:txBody>
          <a:bodyPr>
            <a:normAutofit/>
          </a:bodyPr>
          <a:lstStyle/>
          <a:p>
            <a:r>
              <a:rPr lang="pt-BR" b="1" dirty="0" smtClean="0">
                <a:latin typeface="Arial" pitchFamily="34" charset="0"/>
                <a:cs typeface="Arial" pitchFamily="34" charset="0"/>
              </a:rPr>
              <a:t>Rede de Economia da Saúde para a Gestão do SUS</a:t>
            </a:r>
            <a:endParaRPr lang="pt-BR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428728" y="3786190"/>
            <a:ext cx="6400800" cy="1185874"/>
          </a:xfrm>
        </p:spPr>
        <p:txBody>
          <a:bodyPr>
            <a:normAutofit fontScale="85000" lnSpcReduction="20000"/>
          </a:bodyPr>
          <a:lstStyle/>
          <a:p>
            <a:r>
              <a:rPr lang="pt-BR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Fabiola</a:t>
            </a:r>
            <a:r>
              <a:rPr lang="pt-BR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pt-BR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Sulpino</a:t>
            </a:r>
            <a:r>
              <a:rPr lang="pt-BR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Vieira</a:t>
            </a:r>
          </a:p>
          <a:p>
            <a:r>
              <a:rPr lang="pt-BR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Coordenadora Geral de Economia da Saúde/DESID/SE/MS</a:t>
            </a:r>
            <a:endParaRPr lang="pt-BR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Imagem 3" descr="logo_ecos_3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596" y="857232"/>
            <a:ext cx="2721209" cy="2071702"/>
          </a:xfrm>
          <a:prstGeom prst="rect">
            <a:avLst/>
          </a:prstGeom>
        </p:spPr>
      </p:pic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8B552-263B-47A6-887B-80D7E18442A8}" type="slidenum">
              <a:rPr lang="pt-BR" smtClean="0"/>
              <a:pPr/>
              <a:t>1</a:t>
            </a:fld>
            <a:endParaRPr lang="pt-BR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Coordenação-Geral de Economia da Saúde/DESID/SE/MS</a:t>
            </a:r>
            <a:endParaRPr lang="pt-BR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7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/>
          </a:bodyPr>
          <a:lstStyle/>
          <a:p>
            <a:r>
              <a:rPr lang="pt-BR" b="1" dirty="0" smtClean="0">
                <a:latin typeface="Arial" pitchFamily="34" charset="0"/>
                <a:cs typeface="Arial" pitchFamily="34" charset="0"/>
              </a:rPr>
              <a:t>Arranjo </a:t>
            </a:r>
            <a:r>
              <a:rPr lang="pt-BR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Local</a:t>
            </a:r>
            <a:r>
              <a:rPr lang="pt-BR" b="1" dirty="0" smtClean="0">
                <a:latin typeface="Arial" pitchFamily="34" charset="0"/>
                <a:cs typeface="Arial" pitchFamily="34" charset="0"/>
              </a:rPr>
              <a:t> da REDE ECOS</a:t>
            </a:r>
            <a:endParaRPr lang="pt-BR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Coordenação-Geral de Economia da Saúde/DESID/SE/MS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8B552-263B-47A6-887B-80D7E18442A8}" type="slidenum">
              <a:rPr lang="pt-BR" smtClean="0"/>
              <a:pPr/>
              <a:t>10</a:t>
            </a:fld>
            <a:endParaRPr lang="pt-BR" dirty="0"/>
          </a:p>
        </p:txBody>
      </p:sp>
      <p:grpSp>
        <p:nvGrpSpPr>
          <p:cNvPr id="7" name="Grupo 6"/>
          <p:cNvGrpSpPr>
            <a:grpSpLocks noChangeAspect="1"/>
          </p:cNvGrpSpPr>
          <p:nvPr/>
        </p:nvGrpSpPr>
        <p:grpSpPr>
          <a:xfrm>
            <a:off x="928662" y="1285860"/>
            <a:ext cx="7170381" cy="5059057"/>
            <a:chOff x="214282" y="357166"/>
            <a:chExt cx="8501122" cy="5997960"/>
          </a:xfrm>
        </p:grpSpPr>
        <p:graphicFrame>
          <p:nvGraphicFramePr>
            <p:cNvPr id="5" name="Diagrama 4"/>
            <p:cNvGraphicFramePr/>
            <p:nvPr/>
          </p:nvGraphicFramePr>
          <p:xfrm>
            <a:off x="214282" y="357166"/>
            <a:ext cx="8501122" cy="5286412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3" r:lo="rId4" r:qs="rId5" r:cs="rId6"/>
            </a:graphicData>
          </a:graphic>
        </p:graphicFrame>
        <p:sp>
          <p:nvSpPr>
            <p:cNvPr id="6" name="CaixaDeTexto 5"/>
            <p:cNvSpPr txBox="1"/>
            <p:nvPr/>
          </p:nvSpPr>
          <p:spPr>
            <a:xfrm>
              <a:off x="2000233" y="5643578"/>
              <a:ext cx="5214974" cy="7115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1100" dirty="0" smtClean="0">
                  <a:latin typeface="Arial" pitchFamily="34" charset="0"/>
                  <a:cs typeface="Arial" pitchFamily="34" charset="0"/>
                </a:rPr>
                <a:t>Legenda: NES – Núcleo de Economia da Saúde e NEASIOPS – Núcleo de Apoio ao Sistema de Informações sobre Orçamentos Públicos em Saúde</a:t>
              </a:r>
              <a:endParaRPr lang="pt-BR" sz="1100" dirty="0"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r>
              <a:rPr lang="pt-BR" b="1" dirty="0" smtClean="0">
                <a:latin typeface="Arial" pitchFamily="34" charset="0"/>
                <a:cs typeface="Arial" pitchFamily="34" charset="0"/>
              </a:rPr>
              <a:t>O que é o NES?</a:t>
            </a:r>
            <a:endParaRPr lang="pt-BR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Espaço Reservado para Conteúdo 5"/>
          <p:cNvSpPr>
            <a:spLocks noGrp="1"/>
          </p:cNvSpPr>
          <p:nvPr>
            <p:ph idx="1"/>
          </p:nvPr>
        </p:nvSpPr>
        <p:spPr>
          <a:xfrm>
            <a:off x="500034" y="1142984"/>
            <a:ext cx="8229600" cy="5143536"/>
          </a:xfrm>
        </p:spPr>
        <p:txBody>
          <a:bodyPr>
            <a:normAutofit fontScale="92500"/>
          </a:bodyPr>
          <a:lstStyle/>
          <a:p>
            <a:pPr>
              <a:buFont typeface="Wingdings" pitchFamily="2" charset="2"/>
              <a:buChar char="q"/>
            </a:pPr>
            <a:r>
              <a:rPr lang="pt-BR" dirty="0" smtClean="0">
                <a:latin typeface="Arial" pitchFamily="34" charset="0"/>
                <a:cs typeface="Arial" pitchFamily="34" charset="0"/>
              </a:rPr>
              <a:t>Núcleo de Economia da Saúde, parte da estrutura de uma Secretaria de Saúde</a:t>
            </a:r>
          </a:p>
          <a:p>
            <a:pPr>
              <a:buFont typeface="Wingdings" pitchFamily="2" charset="2"/>
              <a:buChar char="q"/>
            </a:pPr>
            <a:r>
              <a:rPr lang="pt-BR" dirty="0" smtClean="0">
                <a:latin typeface="Arial" pitchFamily="34" charset="0"/>
                <a:cs typeface="Arial" pitchFamily="34" charset="0"/>
              </a:rPr>
              <a:t> Atua, principalmente, subsidiando as decisões da gestão estadual no que se refere aos assuntos de Economia da Saúde</a:t>
            </a:r>
          </a:p>
          <a:p>
            <a:pPr>
              <a:buFont typeface="Wingdings" pitchFamily="2" charset="2"/>
              <a:buChar char="q"/>
            </a:pPr>
            <a:r>
              <a:rPr lang="pt-BR" dirty="0" smtClean="0">
                <a:latin typeface="Arial" pitchFamily="34" charset="0"/>
                <a:cs typeface="Arial" pitchFamily="34" charset="0"/>
              </a:rPr>
              <a:t> O Ministério da Saúde tem estimulado a criação de NES em Secretarias Estaduais de Saúde desde 2003</a:t>
            </a:r>
          </a:p>
          <a:p>
            <a:pPr>
              <a:buFont typeface="Wingdings" pitchFamily="2" charset="2"/>
              <a:buChar char="q"/>
            </a:pPr>
            <a:r>
              <a:rPr lang="pt-BR" dirty="0" smtClean="0">
                <a:latin typeface="Arial" pitchFamily="34" charset="0"/>
                <a:cs typeface="Arial" pitchFamily="34" charset="0"/>
              </a:rPr>
              <a:t> Estados que possuem NES em funcionamento: AL, BA, CE, DF, PA e TO.</a:t>
            </a:r>
            <a:endParaRPr lang="pt-B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Coordenação-Geral de Economia da Saúde/DESID/SE/MS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8B552-263B-47A6-887B-80D7E18442A8}" type="slidenum">
              <a:rPr lang="pt-BR" smtClean="0"/>
              <a:pPr/>
              <a:t>11</a:t>
            </a:fld>
            <a:endParaRPr lang="pt-BR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r>
              <a:rPr lang="pt-BR" b="1" dirty="0" smtClean="0">
                <a:latin typeface="Arial" pitchFamily="34" charset="0"/>
                <a:cs typeface="Arial" pitchFamily="34" charset="0"/>
              </a:rPr>
              <a:t>O que é o NEASIOPS?</a:t>
            </a:r>
            <a:endParaRPr lang="pt-BR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Espaço Reservado para Conteúdo 5"/>
          <p:cNvSpPr>
            <a:spLocks noGrp="1"/>
          </p:cNvSpPr>
          <p:nvPr>
            <p:ph idx="1"/>
          </p:nvPr>
        </p:nvSpPr>
        <p:spPr>
          <a:xfrm>
            <a:off x="285720" y="1214422"/>
            <a:ext cx="8643998" cy="5000660"/>
          </a:xfrm>
        </p:spPr>
        <p:txBody>
          <a:bodyPr>
            <a:normAutofit fontScale="92500" lnSpcReduction="10000"/>
          </a:bodyPr>
          <a:lstStyle/>
          <a:p>
            <a:pPr>
              <a:buFont typeface="Wingdings" pitchFamily="2" charset="2"/>
              <a:buChar char="q"/>
            </a:pPr>
            <a:r>
              <a:rPr lang="pt-BR" dirty="0" smtClean="0">
                <a:latin typeface="Arial" pitchFamily="34" charset="0"/>
                <a:cs typeface="Arial" pitchFamily="34" charset="0"/>
              </a:rPr>
              <a:t>Núcleo de Apoio ao Sistema de Informações sobre Orçamentos Públicos em Saúde</a:t>
            </a:r>
          </a:p>
          <a:p>
            <a:pPr>
              <a:buFont typeface="Wingdings" pitchFamily="2" charset="2"/>
              <a:buChar char="q"/>
            </a:pPr>
            <a:r>
              <a:rPr lang="pt-BR" dirty="0" smtClean="0">
                <a:latin typeface="Arial" pitchFamily="34" charset="0"/>
                <a:cs typeface="Arial" pitchFamily="34" charset="0"/>
              </a:rPr>
              <a:t> Cada estado possui um e o arranjo administrativo é variado</a:t>
            </a:r>
          </a:p>
          <a:p>
            <a:pPr>
              <a:buFont typeface="Wingdings" pitchFamily="2" charset="2"/>
              <a:buChar char="q"/>
            </a:pPr>
            <a:r>
              <a:rPr lang="pt-BR" dirty="0" smtClean="0">
                <a:latin typeface="Arial" pitchFamily="34" charset="0"/>
                <a:cs typeface="Arial" pitchFamily="34" charset="0"/>
              </a:rPr>
              <a:t> Participam técnicos das SES, dos COSEMS e do DATASUS nos estados</a:t>
            </a:r>
          </a:p>
          <a:p>
            <a:pPr>
              <a:buFont typeface="Wingdings" pitchFamily="2" charset="2"/>
              <a:buChar char="q"/>
            </a:pPr>
            <a:r>
              <a:rPr lang="pt-BR" dirty="0" smtClean="0">
                <a:latin typeface="Arial" pitchFamily="34" charset="0"/>
                <a:cs typeface="Arial" pitchFamily="34" charset="0"/>
              </a:rPr>
              <a:t> Sua função principal consiste em auxiliar a gestão estadual e municipal quanto ao preenchimento do SIOPS</a:t>
            </a:r>
          </a:p>
          <a:p>
            <a:pPr>
              <a:buFont typeface="Wingdings" pitchFamily="2" charset="2"/>
              <a:buChar char="q"/>
            </a:pPr>
            <a:r>
              <a:rPr lang="pt-BR" dirty="0" smtClean="0">
                <a:latin typeface="Arial" pitchFamily="34" charset="0"/>
                <a:cs typeface="Arial" pitchFamily="34" charset="0"/>
              </a:rPr>
              <a:t> Na maioria dos estados que possuem NES o NEASIOPS está vinculado ao NES</a:t>
            </a:r>
            <a:endParaRPr lang="pt-B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Coordenação-Geral de Economia da Saúde/DESID/SE/MS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8B552-263B-47A6-887B-80D7E18442A8}" type="slidenum">
              <a:rPr lang="pt-BR" smtClean="0"/>
              <a:pPr/>
              <a:t>12</a:t>
            </a:fld>
            <a:endParaRPr lang="pt-BR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7"/>
          <p:cNvSpPr>
            <a:spLocks noGrp="1"/>
          </p:cNvSpPr>
          <p:nvPr>
            <p:ph type="title"/>
          </p:nvPr>
        </p:nvSpPr>
        <p:spPr>
          <a:xfrm>
            <a:off x="357158" y="142852"/>
            <a:ext cx="8229600" cy="796908"/>
          </a:xfrm>
        </p:spPr>
        <p:txBody>
          <a:bodyPr>
            <a:normAutofit fontScale="90000"/>
          </a:bodyPr>
          <a:lstStyle/>
          <a:p>
            <a:r>
              <a:rPr lang="pt-BR" b="1" dirty="0" smtClean="0">
                <a:latin typeface="Arial" pitchFamily="34" charset="0"/>
                <a:cs typeface="Arial" pitchFamily="34" charset="0"/>
              </a:rPr>
              <a:t>Arranjo </a:t>
            </a:r>
            <a:r>
              <a:rPr lang="pt-BR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Nacional</a:t>
            </a:r>
            <a:r>
              <a:rPr lang="pt-BR" b="1" dirty="0" smtClean="0">
                <a:latin typeface="Arial" pitchFamily="34" charset="0"/>
                <a:cs typeface="Arial" pitchFamily="34" charset="0"/>
              </a:rPr>
              <a:t> da REDE ECOS</a:t>
            </a:r>
            <a:endParaRPr lang="pt-BR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Coordenação-Geral de Economia da Saúde/DESID/SE/MS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8B552-263B-47A6-887B-80D7E18442A8}" type="slidenum">
              <a:rPr lang="pt-BR" smtClean="0"/>
              <a:pPr/>
              <a:t>13</a:t>
            </a:fld>
            <a:endParaRPr lang="pt-BR" dirty="0"/>
          </a:p>
        </p:txBody>
      </p:sp>
      <p:grpSp>
        <p:nvGrpSpPr>
          <p:cNvPr id="59" name="Grupo 58"/>
          <p:cNvGrpSpPr/>
          <p:nvPr/>
        </p:nvGrpSpPr>
        <p:grpSpPr>
          <a:xfrm>
            <a:off x="214282" y="857232"/>
            <a:ext cx="8572559" cy="5715040"/>
            <a:chOff x="214282" y="857232"/>
            <a:chExt cx="8572559" cy="5715040"/>
          </a:xfrm>
        </p:grpSpPr>
        <p:graphicFrame>
          <p:nvGraphicFramePr>
            <p:cNvPr id="12" name="Diagrama 11"/>
            <p:cNvGraphicFramePr/>
            <p:nvPr/>
          </p:nvGraphicFramePr>
          <p:xfrm>
            <a:off x="2071670" y="4286256"/>
            <a:ext cx="2000263" cy="2214578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3" r:lo="rId4" r:qs="rId5" r:cs="rId6"/>
            </a:graphicData>
          </a:graphic>
        </p:graphicFrame>
        <p:graphicFrame>
          <p:nvGraphicFramePr>
            <p:cNvPr id="14" name="Diagrama 13"/>
            <p:cNvGraphicFramePr/>
            <p:nvPr/>
          </p:nvGraphicFramePr>
          <p:xfrm>
            <a:off x="4929190" y="857232"/>
            <a:ext cx="2000263" cy="2214578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8" r:lo="rId9" r:qs="rId10" r:cs="rId11"/>
            </a:graphicData>
          </a:graphic>
        </p:graphicFrame>
        <p:graphicFrame>
          <p:nvGraphicFramePr>
            <p:cNvPr id="15" name="Diagrama 14"/>
            <p:cNvGraphicFramePr/>
            <p:nvPr/>
          </p:nvGraphicFramePr>
          <p:xfrm>
            <a:off x="214282" y="2786058"/>
            <a:ext cx="2000263" cy="2214578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3" r:lo="rId14" r:qs="rId15" r:cs="rId16"/>
            </a:graphicData>
          </a:graphic>
        </p:graphicFrame>
        <p:graphicFrame>
          <p:nvGraphicFramePr>
            <p:cNvPr id="16" name="Diagrama 15"/>
            <p:cNvGraphicFramePr/>
            <p:nvPr/>
          </p:nvGraphicFramePr>
          <p:xfrm>
            <a:off x="1928794" y="857232"/>
            <a:ext cx="2000263" cy="2214578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8" r:lo="rId19" r:qs="rId20" r:cs="rId21"/>
            </a:graphicData>
          </a:graphic>
        </p:graphicFrame>
        <p:graphicFrame>
          <p:nvGraphicFramePr>
            <p:cNvPr id="17" name="Diagrama 16"/>
            <p:cNvGraphicFramePr/>
            <p:nvPr/>
          </p:nvGraphicFramePr>
          <p:xfrm>
            <a:off x="5000628" y="4357694"/>
            <a:ext cx="2000263" cy="2214578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3" r:lo="rId24" r:qs="rId25" r:cs="rId26"/>
            </a:graphicData>
          </a:graphic>
        </p:graphicFrame>
        <p:graphicFrame>
          <p:nvGraphicFramePr>
            <p:cNvPr id="18" name="Diagrama 17"/>
            <p:cNvGraphicFramePr/>
            <p:nvPr/>
          </p:nvGraphicFramePr>
          <p:xfrm>
            <a:off x="6786578" y="2714620"/>
            <a:ext cx="2000263" cy="2214578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8" r:lo="rId29" r:qs="rId30" r:cs="rId31"/>
            </a:graphicData>
          </a:graphic>
        </p:graphicFrame>
        <p:graphicFrame>
          <p:nvGraphicFramePr>
            <p:cNvPr id="19" name="Diagrama 18"/>
            <p:cNvGraphicFramePr/>
            <p:nvPr/>
          </p:nvGraphicFramePr>
          <p:xfrm>
            <a:off x="3571868" y="2643182"/>
            <a:ext cx="2000263" cy="2214578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33" r:lo="rId34" r:qs="rId35" r:cs="rId36"/>
            </a:graphicData>
          </a:graphic>
        </p:graphicFrame>
        <p:cxnSp>
          <p:nvCxnSpPr>
            <p:cNvPr id="23" name="Conector reto 22"/>
            <p:cNvCxnSpPr/>
            <p:nvPr/>
          </p:nvCxnSpPr>
          <p:spPr>
            <a:xfrm>
              <a:off x="3714744" y="2285992"/>
              <a:ext cx="1428760" cy="1588"/>
            </a:xfrm>
            <a:prstGeom prst="line">
              <a:avLst/>
            </a:prstGeom>
            <a:ln w="63500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ector reto 23"/>
            <p:cNvCxnSpPr/>
            <p:nvPr/>
          </p:nvCxnSpPr>
          <p:spPr>
            <a:xfrm>
              <a:off x="3786182" y="5000636"/>
              <a:ext cx="1500198" cy="1588"/>
            </a:xfrm>
            <a:prstGeom prst="line">
              <a:avLst/>
            </a:prstGeom>
            <a:ln w="63500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Conector reto 33"/>
            <p:cNvCxnSpPr/>
            <p:nvPr/>
          </p:nvCxnSpPr>
          <p:spPr>
            <a:xfrm flipV="1">
              <a:off x="6572264" y="4429132"/>
              <a:ext cx="642942" cy="500066"/>
            </a:xfrm>
            <a:prstGeom prst="line">
              <a:avLst/>
            </a:prstGeom>
            <a:ln w="63500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ector reto 35"/>
            <p:cNvCxnSpPr/>
            <p:nvPr/>
          </p:nvCxnSpPr>
          <p:spPr>
            <a:xfrm rot="16200000" flipH="1">
              <a:off x="6500032" y="2501100"/>
              <a:ext cx="715968" cy="714380"/>
            </a:xfrm>
            <a:prstGeom prst="line">
              <a:avLst/>
            </a:prstGeom>
            <a:ln w="63500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ector reto 37"/>
            <p:cNvCxnSpPr/>
            <p:nvPr/>
          </p:nvCxnSpPr>
          <p:spPr>
            <a:xfrm rot="5400000" flipH="1" flipV="1">
              <a:off x="1678761" y="2678901"/>
              <a:ext cx="785818" cy="571504"/>
            </a:xfrm>
            <a:prstGeom prst="line">
              <a:avLst/>
            </a:prstGeom>
            <a:ln w="63500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Conector reto 39"/>
            <p:cNvCxnSpPr/>
            <p:nvPr/>
          </p:nvCxnSpPr>
          <p:spPr>
            <a:xfrm>
              <a:off x="1785918" y="4429132"/>
              <a:ext cx="642942" cy="428628"/>
            </a:xfrm>
            <a:prstGeom prst="line">
              <a:avLst/>
            </a:prstGeom>
            <a:ln w="63500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Conector reto 41"/>
            <p:cNvCxnSpPr/>
            <p:nvPr/>
          </p:nvCxnSpPr>
          <p:spPr>
            <a:xfrm rot="16200000" flipH="1">
              <a:off x="3357554" y="2571744"/>
              <a:ext cx="642942" cy="642942"/>
            </a:xfrm>
            <a:prstGeom prst="line">
              <a:avLst/>
            </a:prstGeom>
            <a:ln w="63500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Conector reto 45"/>
            <p:cNvCxnSpPr/>
            <p:nvPr/>
          </p:nvCxnSpPr>
          <p:spPr>
            <a:xfrm>
              <a:off x="5572132" y="3857628"/>
              <a:ext cx="1214446" cy="1588"/>
            </a:xfrm>
            <a:prstGeom prst="line">
              <a:avLst/>
            </a:prstGeom>
            <a:ln w="63500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Conector reto 47"/>
            <p:cNvCxnSpPr/>
            <p:nvPr/>
          </p:nvCxnSpPr>
          <p:spPr>
            <a:xfrm>
              <a:off x="2214546" y="3857628"/>
              <a:ext cx="1357322" cy="1588"/>
            </a:xfrm>
            <a:prstGeom prst="line">
              <a:avLst/>
            </a:prstGeom>
            <a:ln w="63500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Conector reto 49"/>
            <p:cNvCxnSpPr/>
            <p:nvPr/>
          </p:nvCxnSpPr>
          <p:spPr>
            <a:xfrm rot="5400000" flipH="1" flipV="1">
              <a:off x="5036347" y="2678901"/>
              <a:ext cx="500066" cy="428628"/>
            </a:xfrm>
            <a:prstGeom prst="line">
              <a:avLst/>
            </a:prstGeom>
            <a:ln w="63500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ector reto 54"/>
            <p:cNvCxnSpPr/>
            <p:nvPr/>
          </p:nvCxnSpPr>
          <p:spPr>
            <a:xfrm rot="5400000" flipH="1" flipV="1">
              <a:off x="3607587" y="4393413"/>
              <a:ext cx="428628" cy="357190"/>
            </a:xfrm>
            <a:prstGeom prst="line">
              <a:avLst/>
            </a:prstGeom>
            <a:ln w="63500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ector reto 56"/>
            <p:cNvCxnSpPr/>
            <p:nvPr/>
          </p:nvCxnSpPr>
          <p:spPr>
            <a:xfrm rot="16200000" flipH="1">
              <a:off x="5071272" y="4429926"/>
              <a:ext cx="573092" cy="285752"/>
            </a:xfrm>
            <a:prstGeom prst="line">
              <a:avLst/>
            </a:prstGeom>
            <a:ln w="63500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Coordenação-Geral de Economia da Saúde/DESID/SE/MS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8B552-263B-47A6-887B-80D7E18442A8}" type="slidenum">
              <a:rPr lang="pt-BR" smtClean="0"/>
              <a:pPr/>
              <a:t>14</a:t>
            </a:fld>
            <a:endParaRPr lang="pt-B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857232"/>
            <a:ext cx="5213985" cy="54740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CaixaDeTexto 5"/>
          <p:cNvSpPr txBox="1"/>
          <p:nvPr/>
        </p:nvSpPr>
        <p:spPr>
          <a:xfrm>
            <a:off x="357158" y="214290"/>
            <a:ext cx="8286808" cy="430887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t-BR" sz="2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http://www.saude.gov.br/economiadasaude              REDE ECOS</a:t>
            </a:r>
            <a:endParaRPr lang="pt-BR" sz="2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0" name="Conector de seta reta 9"/>
          <p:cNvCxnSpPr/>
          <p:nvPr/>
        </p:nvCxnSpPr>
        <p:spPr>
          <a:xfrm>
            <a:off x="5857884" y="428604"/>
            <a:ext cx="857256" cy="1588"/>
          </a:xfrm>
          <a:prstGeom prst="straightConnector1">
            <a:avLst/>
          </a:prstGeom>
          <a:ln w="63500">
            <a:solidFill>
              <a:schemeClr val="bg1"/>
            </a:solidFill>
            <a:tailEnd type="arrow"/>
          </a:ln>
          <a:effectLst>
            <a:outerShdw blurRad="50800" dist="50800" dir="5400000" algn="ctr" rotWithShape="0">
              <a:schemeClr val="bg1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Coordenação-Geral de Economia da Saúde/DESID/SE/MS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8B552-263B-47A6-887B-80D7E18442A8}" type="slidenum">
              <a:rPr lang="pt-BR" smtClean="0"/>
              <a:pPr/>
              <a:t>15</a:t>
            </a:fld>
            <a:endParaRPr lang="pt-BR" dirty="0"/>
          </a:p>
        </p:txBody>
      </p:sp>
      <p:sp>
        <p:nvSpPr>
          <p:cNvPr id="5" name="Título 3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071570"/>
          </a:xfrm>
        </p:spPr>
        <p:txBody>
          <a:bodyPr>
            <a:normAutofit fontScale="90000"/>
          </a:bodyPr>
          <a:lstStyle/>
          <a:p>
            <a:r>
              <a:rPr lang="pt-BR" b="1" dirty="0" smtClean="0">
                <a:latin typeface="Arial" pitchFamily="34" charset="0"/>
                <a:cs typeface="Arial" pitchFamily="34" charset="0"/>
              </a:rPr>
              <a:t>Ministério da Saúde</a:t>
            </a:r>
            <a:br>
              <a:rPr lang="pt-BR" b="1" dirty="0" smtClean="0">
                <a:latin typeface="Arial" pitchFamily="34" charset="0"/>
                <a:cs typeface="Arial" pitchFamily="34" charset="0"/>
              </a:rPr>
            </a:br>
            <a:r>
              <a:rPr lang="pt-BR" sz="2800" b="1" dirty="0" smtClean="0">
                <a:latin typeface="Arial" pitchFamily="34" charset="0"/>
                <a:cs typeface="Arial" pitchFamily="34" charset="0"/>
              </a:rPr>
              <a:t>Linhas de atuação</a:t>
            </a:r>
            <a:endParaRPr lang="pt-BR" b="1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Diagrama 5"/>
          <p:cNvGraphicFramePr/>
          <p:nvPr/>
        </p:nvGraphicFramePr>
        <p:xfrm>
          <a:off x="285720" y="1428736"/>
          <a:ext cx="8429684" cy="47863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28596" y="1357298"/>
            <a:ext cx="8229600" cy="3643338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pt-BR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</a:t>
            </a:r>
            <a:br>
              <a:rPr lang="pt-BR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pt-BR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IMPLEMENTAÇÃO DE POLÍTICAS</a:t>
            </a:r>
            <a:endParaRPr lang="pt-BR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Coordenação-Geral de Economia da Saúde/DESID/SE/MS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8B552-263B-47A6-887B-80D7E18442A8}" type="slidenum">
              <a:rPr lang="pt-BR" smtClean="0"/>
              <a:pPr/>
              <a:t>16</a:t>
            </a:fld>
            <a:endParaRPr lang="pt-BR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428596" y="1644742"/>
            <a:ext cx="8429684" cy="3570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indent="-457200">
              <a:spcAft>
                <a:spcPts val="1200"/>
              </a:spcAft>
              <a:buFont typeface="Wingdings" pitchFamily="2" charset="2"/>
              <a:buChar char="q"/>
            </a:pPr>
            <a:r>
              <a:rPr lang="pt-BR" sz="36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Objetivo geral</a:t>
            </a:r>
          </a:p>
          <a:p>
            <a:pPr lvl="2" indent="-457200">
              <a:spcAft>
                <a:spcPts val="1200"/>
              </a:spcAft>
              <a:buFont typeface="Wingdings" pitchFamily="2" charset="2"/>
              <a:buChar char="q"/>
            </a:pPr>
            <a:r>
              <a:rPr lang="pt-BR" sz="3600" dirty="0" smtClean="0">
                <a:latin typeface="Arial" pitchFamily="34" charset="0"/>
                <a:cs typeface="Arial" pitchFamily="34" charset="0"/>
              </a:rPr>
              <a:t>Ampliar a aplicação do conhecimento e de ferramentas de Economia da Saúde na tomada de decisão rotineira de técnicos e gestores do SUS</a:t>
            </a:r>
          </a:p>
        </p:txBody>
      </p:sp>
      <p:sp>
        <p:nvSpPr>
          <p:cNvPr id="7" name="Título 6"/>
          <p:cNvSpPr>
            <a:spLocks noGrp="1"/>
          </p:cNvSpPr>
          <p:nvPr>
            <p:ph type="title"/>
          </p:nvPr>
        </p:nvSpPr>
        <p:spPr>
          <a:xfrm>
            <a:off x="285720" y="214290"/>
            <a:ext cx="8229600" cy="796908"/>
          </a:xfrm>
        </p:spPr>
        <p:txBody>
          <a:bodyPr/>
          <a:lstStyle/>
          <a:p>
            <a:r>
              <a:rPr lang="pt-BR" b="1" dirty="0" smtClean="0">
                <a:latin typeface="Arial" pitchFamily="34" charset="0"/>
                <a:cs typeface="Arial" pitchFamily="34" charset="0"/>
              </a:rPr>
              <a:t>PROJETO</a:t>
            </a:r>
            <a:endParaRPr lang="pt-BR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dirty="0" smtClean="0"/>
              <a:t>Coordenação-Geral de Economia da Saúde/DESID/SE/MS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8B552-263B-47A6-887B-80D7E18442A8}" type="slidenum">
              <a:rPr lang="pt-BR" smtClean="0"/>
              <a:pPr/>
              <a:t>17</a:t>
            </a:fld>
            <a:endParaRPr lang="pt-BR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142844" y="1000108"/>
            <a:ext cx="8715436" cy="53091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indent="-457200">
              <a:spcAft>
                <a:spcPts val="1200"/>
              </a:spcAft>
              <a:buFont typeface="Wingdings" pitchFamily="2" charset="2"/>
              <a:buChar char="q"/>
            </a:pPr>
            <a:r>
              <a:rPr lang="pt-BR" sz="23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Objetivos específicos almejados</a:t>
            </a:r>
          </a:p>
          <a:p>
            <a:pPr lvl="2" indent="-457200">
              <a:spcAft>
                <a:spcPts val="1200"/>
              </a:spcAft>
              <a:buFont typeface="Wingdings" pitchFamily="2" charset="2"/>
              <a:buChar char="q"/>
            </a:pPr>
            <a:r>
              <a:rPr lang="pt-BR" sz="2300" dirty="0" smtClean="0">
                <a:latin typeface="Arial" pitchFamily="34" charset="0"/>
                <a:cs typeface="Arial" pitchFamily="34" charset="0"/>
              </a:rPr>
              <a:t>Incentivar a criação e/ou o fortalecimento de estrutura organizacional nas Secretarias de Estado da Saúde (SES) e o estabelecimento de relações com instituições de ensino e pesquisa para o trabalho em Economia da Saúde   </a:t>
            </a:r>
          </a:p>
          <a:p>
            <a:pPr lvl="2" indent="-457200">
              <a:spcAft>
                <a:spcPts val="1200"/>
              </a:spcAft>
              <a:buFont typeface="Wingdings" pitchFamily="2" charset="2"/>
              <a:buChar char="q"/>
            </a:pPr>
            <a:r>
              <a:rPr lang="pt-BR" sz="2300" dirty="0" smtClean="0">
                <a:latin typeface="Arial" pitchFamily="34" charset="0"/>
                <a:cs typeface="Arial" pitchFamily="34" charset="0"/>
              </a:rPr>
              <a:t>Estimular a articulação entre os Núcleos de Economia da Saúde – NES e Núcleos de Apoio ao Sistema de Informações sobre Orçamentos Públicos em Saúde – NEASIOPS no âmbito da SES</a:t>
            </a:r>
          </a:p>
          <a:p>
            <a:pPr lvl="2" indent="-457200">
              <a:spcAft>
                <a:spcPts val="1200"/>
              </a:spcAft>
              <a:buFont typeface="Wingdings" pitchFamily="2" charset="2"/>
              <a:buChar char="q"/>
            </a:pPr>
            <a:r>
              <a:rPr lang="pt-BR" sz="2300" dirty="0" smtClean="0">
                <a:latin typeface="Arial" pitchFamily="34" charset="0"/>
                <a:cs typeface="Arial" pitchFamily="34" charset="0"/>
              </a:rPr>
              <a:t>Apoiar técnica e financeiramente os NES/NEASIOPS</a:t>
            </a:r>
          </a:p>
          <a:p>
            <a:pPr lvl="2" indent="-457200">
              <a:spcAft>
                <a:spcPts val="1200"/>
              </a:spcAft>
              <a:buFont typeface="Wingdings" pitchFamily="2" charset="2"/>
              <a:buChar char="q"/>
            </a:pPr>
            <a:r>
              <a:rPr lang="pt-BR" sz="2300" dirty="0" smtClean="0">
                <a:latin typeface="Arial" pitchFamily="34" charset="0"/>
                <a:cs typeface="Arial" pitchFamily="34" charset="0"/>
              </a:rPr>
              <a:t>Estabelecer parcerias para a implementação de programas e adoção de ferramentas em Economia da Saúde</a:t>
            </a:r>
          </a:p>
        </p:txBody>
      </p:sp>
      <p:sp>
        <p:nvSpPr>
          <p:cNvPr id="7" name="Título 6"/>
          <p:cNvSpPr>
            <a:spLocks noGrp="1"/>
          </p:cNvSpPr>
          <p:nvPr>
            <p:ph type="title"/>
          </p:nvPr>
        </p:nvSpPr>
        <p:spPr>
          <a:xfrm>
            <a:off x="285720" y="142852"/>
            <a:ext cx="8229600" cy="796908"/>
          </a:xfrm>
        </p:spPr>
        <p:txBody>
          <a:bodyPr/>
          <a:lstStyle/>
          <a:p>
            <a:r>
              <a:rPr lang="pt-BR" b="1" dirty="0" smtClean="0">
                <a:latin typeface="Arial" pitchFamily="34" charset="0"/>
                <a:cs typeface="Arial" pitchFamily="34" charset="0"/>
              </a:rPr>
              <a:t>PROJETO</a:t>
            </a:r>
            <a:endParaRPr lang="pt-BR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dirty="0" smtClean="0"/>
              <a:t>Coordenação-Geral de Economia da Saúde/DESID/SE/MS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8B552-263B-47A6-887B-80D7E18442A8}" type="slidenum">
              <a:rPr lang="pt-BR" smtClean="0"/>
              <a:pPr/>
              <a:t>18</a:t>
            </a:fld>
            <a:endParaRPr lang="pt-BR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sz="4900" b="1" dirty="0" smtClean="0">
                <a:latin typeface="Arial" pitchFamily="34" charset="0"/>
                <a:cs typeface="Arial" pitchFamily="34" charset="0"/>
              </a:rPr>
              <a:t>Plano de Ação</a:t>
            </a:r>
            <a:br>
              <a:rPr lang="pt-BR" sz="4900" b="1" dirty="0" smtClean="0">
                <a:latin typeface="Arial" pitchFamily="34" charset="0"/>
                <a:cs typeface="Arial" pitchFamily="34" charset="0"/>
              </a:rPr>
            </a:br>
            <a:r>
              <a:rPr lang="pt-BR" sz="4000" dirty="0" smtClean="0">
                <a:latin typeface="Arial" pitchFamily="34" charset="0"/>
                <a:cs typeface="Arial" pitchFamily="34" charset="0"/>
              </a:rPr>
              <a:t>Diretrizes</a:t>
            </a:r>
            <a:endParaRPr lang="pt-BR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q"/>
            </a:pPr>
            <a:r>
              <a:rPr lang="pt-BR" dirty="0" smtClean="0">
                <a:latin typeface="Arial" pitchFamily="34" charset="0"/>
                <a:cs typeface="Arial" pitchFamily="34" charset="0"/>
              </a:rPr>
              <a:t>Adequação do processo de estruturação dos núcleos às realidades locais (contexto político, econômico e social de cada Estado)</a:t>
            </a:r>
          </a:p>
          <a:p>
            <a:pPr lvl="0"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q"/>
            </a:pPr>
            <a:r>
              <a:rPr lang="pt-BR" dirty="0" smtClean="0">
                <a:latin typeface="Arial" pitchFamily="34" charset="0"/>
                <a:cs typeface="Arial" pitchFamily="34" charset="0"/>
              </a:rPr>
              <a:t>Apoio e fortalecimento dos núcleos existentes, considerando suas necessidades e vocações locais</a:t>
            </a:r>
          </a:p>
          <a:p>
            <a:pPr lvl="0"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q"/>
            </a:pPr>
            <a:r>
              <a:rPr lang="pt-BR" dirty="0" smtClean="0">
                <a:latin typeface="Arial" pitchFamily="34" charset="0"/>
                <a:cs typeface="Arial" pitchFamily="34" charset="0"/>
              </a:rPr>
              <a:t>Estímulo à criação de novos NES</a:t>
            </a:r>
          </a:p>
          <a:p>
            <a:pPr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q"/>
            </a:pPr>
            <a:endParaRPr lang="pt-B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Coordenação-Geral de Economia da Saúde/DESID/SE/MS</a:t>
            </a:r>
            <a:endParaRPr lang="pt-BR" dirty="0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8B552-263B-47A6-887B-80D7E18442A8}" type="slidenum">
              <a:rPr lang="pt-BR" smtClean="0"/>
              <a:pPr/>
              <a:t>19</a:t>
            </a:fld>
            <a:endParaRPr lang="pt-BR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>
                <a:latin typeface="Arial" pitchFamily="34" charset="0"/>
                <a:cs typeface="Arial" pitchFamily="34" charset="0"/>
              </a:rPr>
              <a:t>Coordenação-Geral de Economia da Saúde/DESID/SE/MS</a:t>
            </a:r>
            <a:endParaRPr lang="pt-B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8B552-263B-47A6-887B-80D7E18442A8}" type="slidenum">
              <a:rPr lang="pt-BR" smtClean="0">
                <a:latin typeface="Arial" pitchFamily="34" charset="0"/>
                <a:cs typeface="Arial" pitchFamily="34" charset="0"/>
              </a:rPr>
              <a:pPr/>
              <a:t>2</a:t>
            </a:fld>
            <a:endParaRPr lang="pt-B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O que é Economia da Saúde?</a:t>
            </a:r>
            <a:endParaRPr kumimoji="0" lang="pt-BR" sz="4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428596" y="1500174"/>
            <a:ext cx="8229600" cy="4043378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pt-BR" sz="3200" b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“É o ramo do conhecimento que tem por objetivo a otimização das ações de saúde, ou seja, o estudo das condições ótimas de distribuição dos recursos disponíveis para assegurar à população a melhor assistência à saúde e o melhor estado de saúde possível, tendo em conta meios e recursos limitados”.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pt-BR" sz="3200" b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539750" y="5734050"/>
            <a:ext cx="82804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BR" sz="1600">
                <a:latin typeface="Arial" pitchFamily="34" charset="0"/>
                <a:cs typeface="Arial" pitchFamily="34" charset="0"/>
              </a:rPr>
              <a:t>Del Nero CR. O que é economia da saúde. In: Piola SF, Vianna SM (orgs). Economia da saúde: conceitos e contribuição para a gestão em saúde. Brasília: Ipea, 2002.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sz="4900" b="1" dirty="0" smtClean="0">
                <a:latin typeface="Arial" pitchFamily="34" charset="0"/>
                <a:cs typeface="Arial" pitchFamily="34" charset="0"/>
              </a:rPr>
              <a:t>Plano de Ação</a:t>
            </a:r>
            <a:br>
              <a:rPr lang="pt-BR" sz="4900" b="1" dirty="0" smtClean="0">
                <a:latin typeface="Arial" pitchFamily="34" charset="0"/>
                <a:cs typeface="Arial" pitchFamily="34" charset="0"/>
              </a:rPr>
            </a:br>
            <a:r>
              <a:rPr lang="pt-BR" sz="4000" dirty="0" smtClean="0">
                <a:latin typeface="Arial" pitchFamily="34" charset="0"/>
                <a:cs typeface="Arial" pitchFamily="34" charset="0"/>
              </a:rPr>
              <a:t>Cooperação Técnica</a:t>
            </a:r>
            <a:endParaRPr lang="pt-BR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57758"/>
          </a:xfrm>
        </p:spPr>
        <p:txBody>
          <a:bodyPr>
            <a:normAutofit fontScale="62500" lnSpcReduction="20000"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q"/>
            </a:pPr>
            <a:r>
              <a:rPr lang="pt-BR" dirty="0" smtClean="0">
                <a:latin typeface="Arial" pitchFamily="34" charset="0"/>
                <a:cs typeface="Arial" pitchFamily="34" charset="0"/>
              </a:rPr>
              <a:t>Oferta de cursos: Curso de Iniciação em Economia da Saúde, Curso de Introdução à Gestão de Custos, treinamentos sobre o uso do SIOPS, BPS, CATMAT e SOMASUS – ministrados pela equipe do DESID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q"/>
            </a:pPr>
            <a:r>
              <a:rPr lang="pt-BR" dirty="0" smtClean="0">
                <a:latin typeface="Arial" pitchFamily="34" charset="0"/>
                <a:cs typeface="Arial" pitchFamily="34" charset="0"/>
              </a:rPr>
              <a:t>Cursos contratados e ministrados por instituições parceiras da REDE ECOS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q"/>
            </a:pPr>
            <a:r>
              <a:rPr lang="pt-BR" dirty="0" smtClean="0">
                <a:latin typeface="Arial" pitchFamily="34" charset="0"/>
                <a:cs typeface="Arial" pitchFamily="34" charset="0"/>
              </a:rPr>
              <a:t>Assessoria direta entre os técnicos dos NES/NEASIOPS e do Núcleo Nacional de Economia da Saúde/CGES/DESID para iniciativas específicas como, por exemplo, para a implementação do Programa Nacional de Gestão de Custos (PNGC)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q"/>
            </a:pPr>
            <a:r>
              <a:rPr lang="pt-BR" dirty="0" smtClean="0">
                <a:latin typeface="Arial" pitchFamily="34" charset="0"/>
                <a:cs typeface="Arial" pitchFamily="34" charset="0"/>
              </a:rPr>
              <a:t>Realização de encontros entre os técnicos do NES e do NEASIOPS</a:t>
            </a:r>
            <a:endParaRPr lang="pt-B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Coordenação-Geral de Economia da Saúde/DESID/SE/MS</a:t>
            </a:r>
            <a:endParaRPr lang="pt-BR" dirty="0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8B552-263B-47A6-887B-80D7E18442A8}" type="slidenum">
              <a:rPr lang="pt-BR" smtClean="0"/>
              <a:pPr/>
              <a:t>20</a:t>
            </a:fld>
            <a:endParaRPr lang="pt-BR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pt-BR" sz="4900" b="1" dirty="0" smtClean="0">
                <a:latin typeface="Arial" pitchFamily="34" charset="0"/>
                <a:cs typeface="Arial" pitchFamily="34" charset="0"/>
              </a:rPr>
              <a:t>Plano de Ação</a:t>
            </a:r>
            <a:br>
              <a:rPr lang="pt-BR" sz="4900" b="1" dirty="0" smtClean="0">
                <a:latin typeface="Arial" pitchFamily="34" charset="0"/>
                <a:cs typeface="Arial" pitchFamily="34" charset="0"/>
              </a:rPr>
            </a:br>
            <a:r>
              <a:rPr lang="pt-BR" sz="4000" dirty="0" smtClean="0">
                <a:latin typeface="Arial" pitchFamily="34" charset="0"/>
                <a:cs typeface="Arial" pitchFamily="34" charset="0"/>
              </a:rPr>
              <a:t>Cooperação Financeira</a:t>
            </a:r>
            <a:endParaRPr lang="pt-BR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00034" y="1500174"/>
            <a:ext cx="8229600" cy="4857784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q"/>
            </a:pPr>
            <a:r>
              <a:rPr lang="pt-BR" dirty="0" smtClean="0">
                <a:latin typeface="Arial" pitchFamily="34" charset="0"/>
                <a:cs typeface="Arial" pitchFamily="34" charset="0"/>
              </a:rPr>
              <a:t> Celebração de convênio, com vigência de até 24 meses, onerando a Funcional Programática 36901.10.121.0016.8648 – Desenvolvimento e Fortalecimento da Economia da Saúde para o Aperfeiçoamento do SUS</a:t>
            </a:r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Coordenação-Geral de Economia da Saúde/DESID/SE/MS</a:t>
            </a:r>
            <a:endParaRPr lang="pt-BR" dirty="0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8B552-263B-47A6-887B-80D7E18442A8}" type="slidenum">
              <a:rPr lang="pt-BR" smtClean="0"/>
              <a:pPr/>
              <a:t>21</a:t>
            </a:fld>
            <a:endParaRPr lang="pt-BR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1071570"/>
          </a:xfrm>
        </p:spPr>
        <p:txBody>
          <a:bodyPr>
            <a:normAutofit fontScale="90000"/>
          </a:bodyPr>
          <a:lstStyle/>
          <a:p>
            <a:r>
              <a:rPr lang="pt-BR" sz="4900" b="1" dirty="0" smtClean="0">
                <a:latin typeface="Arial" pitchFamily="34" charset="0"/>
                <a:cs typeface="Arial" pitchFamily="34" charset="0"/>
              </a:rPr>
              <a:t>Plano de Ação</a:t>
            </a:r>
            <a:br>
              <a:rPr lang="pt-BR" sz="4900" b="1" dirty="0" smtClean="0">
                <a:latin typeface="Arial" pitchFamily="34" charset="0"/>
                <a:cs typeface="Arial" pitchFamily="34" charset="0"/>
              </a:rPr>
            </a:br>
            <a:r>
              <a:rPr lang="pt-BR" sz="4000" dirty="0" smtClean="0">
                <a:latin typeface="Arial" pitchFamily="34" charset="0"/>
                <a:cs typeface="Arial" pitchFamily="34" charset="0"/>
              </a:rPr>
              <a:t>Cooperação Financeira</a:t>
            </a:r>
            <a:endParaRPr lang="pt-BR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00034" y="1500174"/>
            <a:ext cx="8229600" cy="4857784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q"/>
            </a:pPr>
            <a:r>
              <a:rPr lang="pt-BR" sz="1600" dirty="0" smtClean="0">
                <a:latin typeface="Arial" pitchFamily="34" charset="0"/>
                <a:cs typeface="Arial" pitchFamily="34" charset="0"/>
              </a:rPr>
              <a:t> Os projetos poderão ser destinados à: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q"/>
            </a:pPr>
            <a:r>
              <a:rPr lang="pt-BR" sz="1600" dirty="0" smtClean="0">
                <a:latin typeface="Arial" pitchFamily="34" charset="0"/>
                <a:cs typeface="Arial" pitchFamily="34" charset="0"/>
              </a:rPr>
              <a:t>Aquisição de equipamentos de informática;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q"/>
            </a:pPr>
            <a:r>
              <a:rPr lang="pt-BR" sz="1600" dirty="0" smtClean="0">
                <a:latin typeface="Arial" pitchFamily="34" charset="0"/>
                <a:cs typeface="Arial" pitchFamily="34" charset="0"/>
              </a:rPr>
              <a:t>Pagamento de passagens e diárias para que técnicos dos NES/NEASIOPS participem de treinamentos e eventos em Economia da Saúde;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q"/>
            </a:pPr>
            <a:r>
              <a:rPr lang="pt-BR" sz="1600" dirty="0" smtClean="0">
                <a:latin typeface="Arial" pitchFamily="34" charset="0"/>
                <a:cs typeface="Arial" pitchFamily="34" charset="0"/>
              </a:rPr>
              <a:t>Pagamento de passagens e diárias para que os técnicos dos NES/NEASIOPS ministrem treinamentos para técnicos da própria SES e de municípios, por exemplo, sobre o uso do SIOPS, BPS, CATMAT, SOMASUS, entre outras ferramentas;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q"/>
            </a:pPr>
            <a:r>
              <a:rPr lang="pt-BR" sz="1600" dirty="0" smtClean="0">
                <a:latin typeface="Arial" pitchFamily="34" charset="0"/>
                <a:cs typeface="Arial" pitchFamily="34" charset="0"/>
              </a:rPr>
              <a:t>Pagamento de inscrições dos técnicos dos NES/NEASIOPS em cursos da área de Economia da Saúde; e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q"/>
            </a:pPr>
            <a:r>
              <a:rPr lang="pt-BR" sz="1600" dirty="0" smtClean="0">
                <a:latin typeface="Arial" pitchFamily="34" charset="0"/>
                <a:cs typeface="Arial" pitchFamily="34" charset="0"/>
              </a:rPr>
              <a:t>Realização e/ou contratação de cursos da área de Economia da Saúde, entre outros, tais como contabilidade de custos e sobre o uso de planilhas eletrônicas.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q"/>
            </a:pPr>
            <a:endParaRPr lang="pt-BR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Coordenação-Geral de Economia da Saúde/DESID/SE/MS</a:t>
            </a:r>
            <a:endParaRPr lang="pt-BR" dirty="0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8B552-263B-47A6-887B-80D7E18442A8}" type="slidenum">
              <a:rPr lang="pt-BR" smtClean="0"/>
              <a:pPr/>
              <a:t>22</a:t>
            </a:fld>
            <a:endParaRPr lang="pt-BR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b="1" dirty="0" smtClean="0">
                <a:latin typeface="Arial" pitchFamily="34" charset="0"/>
                <a:cs typeface="Arial" pitchFamily="34" charset="0"/>
              </a:rPr>
              <a:t>Contrapartida da SES</a:t>
            </a:r>
            <a:endParaRPr lang="pt-BR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09120"/>
          </a:xfrm>
        </p:spPr>
        <p:txBody>
          <a:bodyPr>
            <a:normAutofit fontScale="85000" lnSpcReduction="10000"/>
          </a:bodyPr>
          <a:lstStyle/>
          <a:p>
            <a:pPr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q"/>
            </a:pPr>
            <a:r>
              <a:rPr lang="pt-BR" dirty="0" smtClean="0">
                <a:latin typeface="Arial" pitchFamily="34" charset="0"/>
                <a:cs typeface="Arial" pitchFamily="34" charset="0"/>
              </a:rPr>
              <a:t>Prevista no instrumento de formalização da transferência voluntária de recursos – convênio </a:t>
            </a:r>
          </a:p>
          <a:p>
            <a:pPr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q"/>
            </a:pPr>
            <a:r>
              <a:rPr lang="pt-BR" dirty="0" smtClean="0">
                <a:latin typeface="Arial" pitchFamily="34" charset="0"/>
                <a:cs typeface="Arial" pitchFamily="34" charset="0"/>
              </a:rPr>
              <a:t> Manutenção do NES/NEASIOPS em funcionamento</a:t>
            </a:r>
          </a:p>
          <a:p>
            <a:pPr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q"/>
            </a:pPr>
            <a:r>
              <a:rPr lang="pt-BR" dirty="0" smtClean="0">
                <a:latin typeface="Arial" pitchFamily="34" charset="0"/>
                <a:cs typeface="Arial" pitchFamily="34" charset="0"/>
              </a:rPr>
              <a:t>Garantia de espaço físico e de pessoal para o funcionamento do NES / NEASIOPS</a:t>
            </a:r>
          </a:p>
          <a:p>
            <a:pPr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q"/>
            </a:pPr>
            <a:r>
              <a:rPr lang="pt-BR" dirty="0">
                <a:latin typeface="Arial" pitchFamily="34" charset="0"/>
                <a:cs typeface="Arial" pitchFamily="34" charset="0"/>
              </a:rPr>
              <a:t> </a:t>
            </a:r>
            <a:r>
              <a:rPr lang="pt-BR" dirty="0" smtClean="0">
                <a:latin typeface="Arial" pitchFamily="34" charset="0"/>
                <a:cs typeface="Arial" pitchFamily="34" charset="0"/>
              </a:rPr>
              <a:t>Adesão ao Programa Nacional de Gestão de Custos – PNGC</a:t>
            </a:r>
          </a:p>
          <a:p>
            <a:pPr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q"/>
            </a:pPr>
            <a:r>
              <a:rPr lang="pt-BR" dirty="0">
                <a:latin typeface="Arial" pitchFamily="34" charset="0"/>
                <a:cs typeface="Arial" pitchFamily="34" charset="0"/>
              </a:rPr>
              <a:t> </a:t>
            </a:r>
            <a:r>
              <a:rPr lang="pt-BR" dirty="0" smtClean="0">
                <a:latin typeface="Arial" pitchFamily="34" charset="0"/>
                <a:cs typeface="Arial" pitchFamily="34" charset="0"/>
              </a:rPr>
              <a:t>Compartilhamento dos estudos realizados e das informações produzidas  </a:t>
            </a:r>
          </a:p>
          <a:p>
            <a:pPr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q"/>
            </a:pPr>
            <a:endParaRPr lang="pt-B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Coordenação-Geral de Economia da Saúde/DESID/SE/MS</a:t>
            </a:r>
            <a:endParaRPr lang="pt-BR" dirty="0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8B552-263B-47A6-887B-80D7E18442A8}" type="slidenum">
              <a:rPr lang="pt-BR" smtClean="0"/>
              <a:pPr/>
              <a:t>23</a:t>
            </a:fld>
            <a:endParaRPr lang="pt-BR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/>
          <a:lstStyle/>
          <a:p>
            <a:r>
              <a:rPr lang="pt-BR" b="1" dirty="0" smtClean="0">
                <a:latin typeface="Arial" pitchFamily="34" charset="0"/>
                <a:cs typeface="Arial" pitchFamily="34" charset="0"/>
              </a:rPr>
              <a:t>Formalização da Parceria</a:t>
            </a:r>
            <a:endParaRPr lang="pt-BR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Espaço Reservado para Conteúdo 4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971808"/>
          </a:xfrm>
        </p:spPr>
        <p:txBody>
          <a:bodyPr/>
          <a:lstStyle/>
          <a:p>
            <a:pPr>
              <a:buFont typeface="Wingdings" pitchFamily="2" charset="2"/>
              <a:buChar char="q"/>
            </a:pPr>
            <a:r>
              <a:rPr lang="pt-BR" dirty="0" smtClean="0">
                <a:latin typeface="Arial" pitchFamily="34" charset="0"/>
                <a:cs typeface="Arial" pitchFamily="34" charset="0"/>
              </a:rPr>
              <a:t>A parceria será formalizada pela celebração do convênio e/ou por meio de assinatura de Acordo de Cooperação Técnica</a:t>
            </a:r>
            <a:endParaRPr lang="pt-B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Espaço Reservado para Rodapé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Coordenação-Geral de Economia da Saúde/DESID/SE/MS</a:t>
            </a:r>
            <a:endParaRPr lang="pt-BR" dirty="0"/>
          </a:p>
        </p:txBody>
      </p:sp>
      <p:sp>
        <p:nvSpPr>
          <p:cNvPr id="3" name="Espaço Reservado para Número de Slid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8B552-263B-47A6-887B-80D7E18442A8}" type="slidenum">
              <a:rPr lang="pt-BR" smtClean="0"/>
              <a:pPr/>
              <a:t>24</a:t>
            </a:fld>
            <a:endParaRPr lang="pt-BR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/>
          </a:bodyPr>
          <a:lstStyle/>
          <a:p>
            <a:r>
              <a:rPr lang="pt-BR" sz="4000" b="1" dirty="0" smtClean="0">
                <a:latin typeface="Arial" pitchFamily="34" charset="0"/>
                <a:cs typeface="Arial" pitchFamily="34" charset="0"/>
              </a:rPr>
              <a:t>Avaliação do Projeto</a:t>
            </a:r>
            <a:endParaRPr lang="pt-BR" sz="4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5000660"/>
          </a:xfrm>
        </p:spPr>
        <p:txBody>
          <a:bodyPr>
            <a:normAutofit fontScale="55000" lnSpcReduction="20000"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q"/>
            </a:pPr>
            <a:r>
              <a:rPr lang="pt-BR" dirty="0" smtClean="0">
                <a:latin typeface="Arial" pitchFamily="34" charset="0"/>
                <a:cs typeface="Arial" pitchFamily="34" charset="0"/>
              </a:rPr>
              <a:t>Será desenvolvido instrumento para avaliar o grau de alcance da cooperação em relação ao objetivo geral do projeto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q"/>
            </a:pPr>
            <a:r>
              <a:rPr lang="pt-BR" dirty="0" smtClean="0">
                <a:latin typeface="Arial" pitchFamily="34" charset="0"/>
                <a:cs typeface="Arial" pitchFamily="34" charset="0"/>
              </a:rPr>
              <a:t>Adicionalmente, alguns indicadores são propostos para a avaliação final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q"/>
            </a:pPr>
            <a:r>
              <a:rPr lang="pt-BR" dirty="0" smtClean="0">
                <a:latin typeface="Arial" pitchFamily="34" charset="0"/>
                <a:cs typeface="Arial" pitchFamily="34" charset="0"/>
              </a:rPr>
              <a:t>Percentual de SES que aderiram à cooperação técnica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q"/>
            </a:pPr>
            <a:r>
              <a:rPr lang="pt-BR" dirty="0" smtClean="0">
                <a:latin typeface="Arial" pitchFamily="34" charset="0"/>
                <a:cs typeface="Arial" pitchFamily="34" charset="0"/>
              </a:rPr>
              <a:t>Percentual de SES que formalizaram seus NES/NEASIOPS após a parceria com o DESID/MS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q"/>
            </a:pPr>
            <a:r>
              <a:rPr lang="pt-BR" dirty="0" smtClean="0">
                <a:latin typeface="Arial" pitchFamily="34" charset="0"/>
                <a:cs typeface="Arial" pitchFamily="34" charset="0"/>
              </a:rPr>
              <a:t>Percentual de NES que se mantém em funcionamento ao fim do projeto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q"/>
            </a:pPr>
            <a:r>
              <a:rPr lang="pt-BR" dirty="0" smtClean="0">
                <a:latin typeface="Arial" pitchFamily="34" charset="0"/>
                <a:cs typeface="Arial" pitchFamily="34" charset="0"/>
              </a:rPr>
              <a:t>Número de cursos realizados pelos técnicos dos NES/NEASIOPS para técnicos das SES e dos municípios durante a vigência da cooperação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q"/>
            </a:pPr>
            <a:r>
              <a:rPr lang="pt-BR" dirty="0" smtClean="0">
                <a:latin typeface="Arial" pitchFamily="34" charset="0"/>
                <a:cs typeface="Arial" pitchFamily="34" charset="0"/>
              </a:rPr>
              <a:t>Número de treinamentos recebidos pelos técnicos dos NES/NEASIOPS durante a vigência da cooperação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q"/>
            </a:pPr>
            <a:r>
              <a:rPr lang="pt-BR" dirty="0" smtClean="0">
                <a:latin typeface="Arial" pitchFamily="34" charset="0"/>
                <a:cs typeface="Arial" pitchFamily="34" charset="0"/>
              </a:rPr>
              <a:t>Número de estudos econômicos realizados pelos NES durante a vigência da cooperação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q"/>
            </a:pPr>
            <a:r>
              <a:rPr lang="pt-BR" dirty="0" smtClean="0">
                <a:latin typeface="Arial" pitchFamily="34" charset="0"/>
                <a:cs typeface="Arial" pitchFamily="34" charset="0"/>
              </a:rPr>
              <a:t>Percentual de incremento anual no número dos estudos realizados pelos NES durante a vigência da cooperação em relação à média anual antes da cooperação</a:t>
            </a:r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Coordenação-Geral de Economia da Saúde/DESID/SE/MS</a:t>
            </a:r>
            <a:endParaRPr lang="pt-BR" dirty="0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8B552-263B-47A6-887B-80D7E18442A8}" type="slidenum">
              <a:rPr lang="pt-BR" smtClean="0"/>
              <a:pPr/>
              <a:t>25</a:t>
            </a:fld>
            <a:endParaRPr lang="pt-BR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28596" y="1357298"/>
            <a:ext cx="8229600" cy="3643338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pt-BR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II</a:t>
            </a:r>
            <a:br>
              <a:rPr lang="pt-BR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pt-BR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FOMENTO À FORMAÇÃO E À PRODUÇÃO EM ECONOMIA DA SAÚDE</a:t>
            </a:r>
            <a:endParaRPr lang="pt-BR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Coordenação-Geral de Economia da Saúde/DESID/SE/MS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8B552-263B-47A6-887B-80D7E18442A8}" type="slidenum">
              <a:rPr lang="pt-BR" smtClean="0"/>
              <a:pPr/>
              <a:t>26</a:t>
            </a:fld>
            <a:endParaRPr lang="pt-BR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/>
          <p:cNvSpPr>
            <a:spLocks noGrp="1"/>
          </p:cNvSpPr>
          <p:nvPr>
            <p:ph type="title"/>
          </p:nvPr>
        </p:nvSpPr>
        <p:spPr>
          <a:xfrm>
            <a:off x="357158" y="214290"/>
            <a:ext cx="8229600" cy="1082660"/>
          </a:xfrm>
        </p:spPr>
        <p:txBody>
          <a:bodyPr>
            <a:noAutofit/>
          </a:bodyPr>
          <a:lstStyle/>
          <a:p>
            <a:pPr lvl="0"/>
            <a:r>
              <a:rPr lang="pt-BR" sz="32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pt-BR" sz="3200" b="1" dirty="0" smtClean="0">
                <a:latin typeface="Arial" pitchFamily="34" charset="0"/>
                <a:cs typeface="Arial" pitchFamily="34" charset="0"/>
              </a:rPr>
            </a:br>
            <a:r>
              <a:rPr lang="pt-BR" sz="3200" b="1" dirty="0" smtClean="0">
                <a:latin typeface="Arial" pitchFamily="34" charset="0"/>
                <a:cs typeface="Arial" pitchFamily="34" charset="0"/>
              </a:rPr>
              <a:t>Formalização de parcerias com instituições de ensino e pesquisa </a:t>
            </a:r>
            <a:br>
              <a:rPr lang="pt-BR" sz="3200" b="1" dirty="0" smtClean="0">
                <a:latin typeface="Arial" pitchFamily="34" charset="0"/>
                <a:cs typeface="Arial" pitchFamily="34" charset="0"/>
              </a:rPr>
            </a:br>
            <a:endParaRPr lang="pt-BR" sz="3200" dirty="0"/>
          </a:p>
        </p:txBody>
      </p:sp>
      <p:sp>
        <p:nvSpPr>
          <p:cNvPr id="6" name="Espaço Reservado para Conteúdo 5"/>
          <p:cNvSpPr>
            <a:spLocks noGrp="1"/>
          </p:cNvSpPr>
          <p:nvPr>
            <p:ph idx="1"/>
          </p:nvPr>
        </p:nvSpPr>
        <p:spPr>
          <a:xfrm>
            <a:off x="428596" y="1857364"/>
            <a:ext cx="8229600" cy="3643338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q"/>
            </a:pPr>
            <a:r>
              <a:rPr lang="pt-BR" dirty="0" smtClean="0">
                <a:latin typeface="Arial" pitchFamily="34" charset="0"/>
                <a:cs typeface="Arial" pitchFamily="34" charset="0"/>
              </a:rPr>
              <a:t> Parcerias para a realização de cursos de Especialização e Mestrado em Economia da Saúde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q"/>
            </a:pPr>
            <a:r>
              <a:rPr lang="pt-BR" dirty="0" smtClean="0">
                <a:latin typeface="Arial" pitchFamily="34" charset="0"/>
                <a:cs typeface="Arial" pitchFamily="34" charset="0"/>
              </a:rPr>
              <a:t> Parcerias para a realização de estudos de interesse ao SUS</a:t>
            </a: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dirty="0" smtClean="0"/>
              <a:t>Coordenação-Geral de Economia da Saúde/DESID/SE/MS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8B552-263B-47A6-887B-80D7E18442A8}" type="slidenum">
              <a:rPr lang="pt-BR" smtClean="0"/>
              <a:pPr/>
              <a:t>27</a:t>
            </a:fld>
            <a:endParaRPr lang="pt-BR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/>
          <p:cNvSpPr>
            <a:spLocks noGrp="1"/>
          </p:cNvSpPr>
          <p:nvPr>
            <p:ph type="title"/>
          </p:nvPr>
        </p:nvSpPr>
        <p:spPr>
          <a:xfrm>
            <a:off x="357158" y="142852"/>
            <a:ext cx="8229600" cy="1000132"/>
          </a:xfrm>
        </p:spPr>
        <p:txBody>
          <a:bodyPr>
            <a:noAutofit/>
          </a:bodyPr>
          <a:lstStyle/>
          <a:p>
            <a:pPr lvl="0"/>
            <a:r>
              <a:rPr lang="pt-BR" sz="32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pt-BR" sz="3200" b="1" dirty="0" smtClean="0">
                <a:latin typeface="Arial" pitchFamily="34" charset="0"/>
                <a:cs typeface="Arial" pitchFamily="34" charset="0"/>
              </a:rPr>
            </a:br>
            <a:r>
              <a:rPr lang="pt-BR" sz="3200" b="1" dirty="0" smtClean="0">
                <a:latin typeface="Arial" pitchFamily="34" charset="0"/>
                <a:cs typeface="Arial" pitchFamily="34" charset="0"/>
              </a:rPr>
              <a:t>Formalização de parcerias com instituições de ensino e pesquisa </a:t>
            </a:r>
            <a:br>
              <a:rPr lang="pt-BR" sz="3200" b="1" dirty="0" smtClean="0">
                <a:latin typeface="Arial" pitchFamily="34" charset="0"/>
                <a:cs typeface="Arial" pitchFamily="34" charset="0"/>
              </a:rPr>
            </a:br>
            <a:endParaRPr lang="pt-BR" sz="3200" dirty="0"/>
          </a:p>
        </p:txBody>
      </p:sp>
      <p:sp>
        <p:nvSpPr>
          <p:cNvPr id="6" name="Espaço Reservado para Conteúdo 5"/>
          <p:cNvSpPr>
            <a:spLocks noGrp="1"/>
          </p:cNvSpPr>
          <p:nvPr>
            <p:ph idx="1"/>
          </p:nvPr>
        </p:nvSpPr>
        <p:spPr>
          <a:xfrm>
            <a:off x="428596" y="1428736"/>
            <a:ext cx="8229600" cy="5214974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q"/>
            </a:pPr>
            <a:r>
              <a:rPr lang="pt-BR" dirty="0" smtClean="0">
                <a:latin typeface="Arial" pitchFamily="34" charset="0"/>
                <a:cs typeface="Arial" pitchFamily="34" charset="0"/>
              </a:rPr>
              <a:t> Associação Brasileira de Economia da Saúde (ABRES) – apoio a eventos e produção de publicações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q"/>
            </a:pPr>
            <a:r>
              <a:rPr lang="pt-BR" dirty="0" smtClean="0">
                <a:latin typeface="Arial" pitchFamily="34" charset="0"/>
                <a:cs typeface="Arial" pitchFamily="34" charset="0"/>
              </a:rPr>
              <a:t> Instituto de Pesquisa Econômica Aplicada (IPEA) – parceria para a realização de estudos sobre as necessidades de financiamento do SUS e sobre custos de doenças crônicas não transmissíveis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q"/>
            </a:pPr>
            <a:r>
              <a:rPr lang="pt-BR" dirty="0" smtClean="0">
                <a:latin typeface="Arial" pitchFamily="34" charset="0"/>
                <a:cs typeface="Arial" pitchFamily="34" charset="0"/>
              </a:rPr>
              <a:t> Parcerias para a produção e disseminação da informação sobre custos em saúde – Fundação Hospitalar do Estado de Minas Gerais (FHEMIG) e Núcleo do Observatório de Custos da Universidade Federal de Minas Gerais (NOCES/UFMG) </a:t>
            </a: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Coordenação-Geral de Economia da Saúde/DESID/SE/MS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8B552-263B-47A6-887B-80D7E18442A8}" type="slidenum">
              <a:rPr lang="pt-BR" smtClean="0"/>
              <a:pPr/>
              <a:t>28</a:t>
            </a:fld>
            <a:endParaRPr lang="pt-BR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28596" y="1357298"/>
            <a:ext cx="8229600" cy="3643338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pt-BR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III</a:t>
            </a:r>
            <a:br>
              <a:rPr lang="pt-BR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pt-BR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CAPACITAÇÕES ESPECÍFICAS</a:t>
            </a:r>
            <a:endParaRPr lang="pt-BR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Coordenação-Geral de Economia da Saúde/DESID/SE/MS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8B552-263B-47A6-887B-80D7E18442A8}" type="slidenum">
              <a:rPr lang="pt-BR" smtClean="0"/>
              <a:pPr/>
              <a:t>29</a:t>
            </a:fld>
            <a:endParaRPr lang="pt-BR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Rodapé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Coordenação-Geral de Economia da Saúde/DESID/SE/MS</a:t>
            </a:r>
            <a:endParaRPr lang="pt-BR" dirty="0"/>
          </a:p>
        </p:txBody>
      </p:sp>
      <p:sp>
        <p:nvSpPr>
          <p:cNvPr id="3" name="Espaço Reservado para Número de Slid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8B552-263B-47A6-887B-80D7E18442A8}" type="slidenum">
              <a:rPr lang="pt-BR" smtClean="0"/>
              <a:pPr/>
              <a:t>3</a:t>
            </a:fld>
            <a:endParaRPr lang="pt-BR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2893" y="428604"/>
            <a:ext cx="7998197" cy="5932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/>
          <p:cNvSpPr>
            <a:spLocks noGrp="1"/>
          </p:cNvSpPr>
          <p:nvPr>
            <p:ph type="title"/>
          </p:nvPr>
        </p:nvSpPr>
        <p:spPr>
          <a:xfrm>
            <a:off x="285720" y="142852"/>
            <a:ext cx="8501122" cy="1143008"/>
          </a:xfrm>
        </p:spPr>
        <p:txBody>
          <a:bodyPr>
            <a:noAutofit/>
          </a:bodyPr>
          <a:lstStyle/>
          <a:p>
            <a:pPr lvl="0"/>
            <a:r>
              <a:rPr lang="pt-BR" sz="32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pt-BR" sz="3200" b="1" dirty="0" smtClean="0">
                <a:latin typeface="Arial" pitchFamily="34" charset="0"/>
                <a:cs typeface="Arial" pitchFamily="34" charset="0"/>
              </a:rPr>
            </a:br>
            <a:r>
              <a:rPr lang="pt-BR" sz="3200" b="1" dirty="0" smtClean="0">
                <a:latin typeface="Arial" pitchFamily="34" charset="0"/>
                <a:cs typeface="Arial" pitchFamily="34" charset="0"/>
              </a:rPr>
              <a:t>Capacitações para a implementação de políticas em Economia da Saúde</a:t>
            </a:r>
            <a:br>
              <a:rPr lang="pt-BR" sz="3200" b="1" dirty="0" smtClean="0">
                <a:latin typeface="Arial" pitchFamily="34" charset="0"/>
                <a:cs typeface="Arial" pitchFamily="34" charset="0"/>
              </a:rPr>
            </a:br>
            <a:endParaRPr lang="pt-BR" sz="3200" dirty="0"/>
          </a:p>
        </p:txBody>
      </p:sp>
      <p:sp>
        <p:nvSpPr>
          <p:cNvPr id="6" name="Espaço Reservado para Conteúdo 5"/>
          <p:cNvSpPr>
            <a:spLocks noGrp="1"/>
          </p:cNvSpPr>
          <p:nvPr>
            <p:ph idx="1"/>
          </p:nvPr>
        </p:nvSpPr>
        <p:spPr>
          <a:xfrm>
            <a:off x="428596" y="1571612"/>
            <a:ext cx="8229600" cy="4357718"/>
          </a:xfrm>
        </p:spPr>
        <p:txBody>
          <a:bodyPr>
            <a:normAutofit lnSpcReduction="10000"/>
          </a:bodyPr>
          <a:lstStyle/>
          <a:p>
            <a:pPr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q"/>
            </a:pPr>
            <a:r>
              <a:rPr lang="pt-BR" dirty="0" smtClean="0">
                <a:latin typeface="Arial" pitchFamily="34" charset="0"/>
                <a:cs typeface="Arial" pitchFamily="34" charset="0"/>
              </a:rPr>
              <a:t> Consiste na oferta de cursos de curta duração que visam a capacitar os técnicos quanto à aplicação do conhecimento e ao uso de ferramentas de Economia da Saúde</a:t>
            </a:r>
          </a:p>
          <a:p>
            <a:pPr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q"/>
            </a:pPr>
            <a:r>
              <a:rPr lang="pt-BR" dirty="0" smtClean="0">
                <a:latin typeface="Arial" pitchFamily="34" charset="0"/>
                <a:cs typeface="Arial" pitchFamily="34" charset="0"/>
              </a:rPr>
              <a:t> É ministrado preferencialmente pela equipe do Departamento de Economia da Saúde, Investimentos e Desenvolvimento/SE/MS</a:t>
            </a: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dirty="0" smtClean="0"/>
              <a:t>Coordenação-Geral de Economia da Saúde/DESID/SE/MS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8B552-263B-47A6-887B-80D7E18442A8}" type="slidenum">
              <a:rPr lang="pt-BR" smtClean="0"/>
              <a:pPr/>
              <a:t>30</a:t>
            </a:fld>
            <a:endParaRPr lang="pt-BR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/>
          <p:cNvSpPr>
            <a:spLocks noGrp="1"/>
          </p:cNvSpPr>
          <p:nvPr>
            <p:ph type="title"/>
          </p:nvPr>
        </p:nvSpPr>
        <p:spPr>
          <a:xfrm>
            <a:off x="285720" y="142852"/>
            <a:ext cx="8501122" cy="785818"/>
          </a:xfrm>
        </p:spPr>
        <p:txBody>
          <a:bodyPr>
            <a:noAutofit/>
          </a:bodyPr>
          <a:lstStyle/>
          <a:p>
            <a:pPr lvl="0"/>
            <a:r>
              <a:rPr lang="pt-BR" sz="32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pt-BR" sz="3200" b="1" dirty="0" smtClean="0">
                <a:latin typeface="Arial" pitchFamily="34" charset="0"/>
                <a:cs typeface="Arial" pitchFamily="34" charset="0"/>
              </a:rPr>
            </a:br>
            <a:r>
              <a:rPr lang="pt-BR" sz="3200" b="1" dirty="0" smtClean="0">
                <a:latin typeface="Arial" pitchFamily="34" charset="0"/>
                <a:cs typeface="Arial" pitchFamily="34" charset="0"/>
              </a:rPr>
              <a:t>Alguns Cursos</a:t>
            </a:r>
            <a:br>
              <a:rPr lang="pt-BR" sz="3200" b="1" dirty="0" smtClean="0">
                <a:latin typeface="Arial" pitchFamily="34" charset="0"/>
                <a:cs typeface="Arial" pitchFamily="34" charset="0"/>
              </a:rPr>
            </a:br>
            <a:endParaRPr lang="pt-BR" sz="3200" dirty="0"/>
          </a:p>
        </p:txBody>
      </p:sp>
      <p:sp>
        <p:nvSpPr>
          <p:cNvPr id="6" name="Espaço Reservado para Conteúdo 5"/>
          <p:cNvSpPr>
            <a:spLocks noGrp="1"/>
          </p:cNvSpPr>
          <p:nvPr>
            <p:ph idx="1"/>
          </p:nvPr>
        </p:nvSpPr>
        <p:spPr>
          <a:xfrm>
            <a:off x="357158" y="1000108"/>
            <a:ext cx="8229600" cy="5286412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q"/>
            </a:pPr>
            <a:r>
              <a:rPr lang="pt-BR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pt-BR" b="1" dirty="0" smtClean="0">
                <a:latin typeface="Arial" pitchFamily="34" charset="0"/>
                <a:cs typeface="Arial" pitchFamily="34" charset="0"/>
              </a:rPr>
              <a:t>Aplicação do conhecimento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q"/>
            </a:pPr>
            <a:r>
              <a:rPr lang="pt-BR" dirty="0" smtClean="0">
                <a:latin typeface="Arial" pitchFamily="34" charset="0"/>
                <a:cs typeface="Arial" pitchFamily="34" charset="0"/>
              </a:rPr>
              <a:t> Curso de Iniciação à Economia da Saúde (40 horas) – o público preferencial é composto de técnicos das SES que têm NES ou que pretendem criá-lo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q"/>
            </a:pPr>
            <a:r>
              <a:rPr lang="pt-BR" dirty="0" smtClean="0">
                <a:latin typeface="Arial" pitchFamily="34" charset="0"/>
                <a:cs typeface="Arial" pitchFamily="34" charset="0"/>
              </a:rPr>
              <a:t>Curso de Introdução à Gestão de Custos (40 horas) – direcionado aos técnicos das SES que já fizeram o Curso de Iniciação em Economia da Saúde e que pretendem implantar a apuração e gestão de custos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q"/>
            </a:pPr>
            <a:r>
              <a:rPr lang="pt-BR" dirty="0" smtClean="0">
                <a:latin typeface="Arial" pitchFamily="34" charset="0"/>
                <a:cs typeface="Arial" pitchFamily="34" charset="0"/>
              </a:rPr>
              <a:t>Curso de Gestão de Custos em Saúde (120 horas) – direcionado aos técnicos das SES que já fizeram o Curso de Iniciação em Economia da Saúde e que pretendem implantar a apuração e gestão de custos</a:t>
            </a: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Coordenação-Geral de Economia da Saúde/DESID/SE/MS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8B552-263B-47A6-887B-80D7E18442A8}" type="slidenum">
              <a:rPr lang="pt-BR" smtClean="0"/>
              <a:pPr/>
              <a:t>31</a:t>
            </a:fld>
            <a:endParaRPr lang="pt-BR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/>
          <p:cNvSpPr>
            <a:spLocks noGrp="1"/>
          </p:cNvSpPr>
          <p:nvPr>
            <p:ph type="title"/>
          </p:nvPr>
        </p:nvSpPr>
        <p:spPr>
          <a:xfrm>
            <a:off x="285720" y="142852"/>
            <a:ext cx="8501122" cy="785818"/>
          </a:xfrm>
        </p:spPr>
        <p:txBody>
          <a:bodyPr>
            <a:noAutofit/>
          </a:bodyPr>
          <a:lstStyle/>
          <a:p>
            <a:pPr lvl="0"/>
            <a:r>
              <a:rPr lang="pt-BR" sz="32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pt-BR" sz="3200" b="1" dirty="0" smtClean="0">
                <a:latin typeface="Arial" pitchFamily="34" charset="0"/>
                <a:cs typeface="Arial" pitchFamily="34" charset="0"/>
              </a:rPr>
            </a:br>
            <a:r>
              <a:rPr lang="pt-BR" sz="3200" b="1" dirty="0" smtClean="0">
                <a:latin typeface="Arial" pitchFamily="34" charset="0"/>
                <a:cs typeface="Arial" pitchFamily="34" charset="0"/>
              </a:rPr>
              <a:t>Alguns Cursos</a:t>
            </a:r>
            <a:br>
              <a:rPr lang="pt-BR" sz="3200" b="1" dirty="0" smtClean="0">
                <a:latin typeface="Arial" pitchFamily="34" charset="0"/>
                <a:cs typeface="Arial" pitchFamily="34" charset="0"/>
              </a:rPr>
            </a:br>
            <a:endParaRPr lang="pt-BR" sz="3200" dirty="0"/>
          </a:p>
        </p:txBody>
      </p:sp>
      <p:sp>
        <p:nvSpPr>
          <p:cNvPr id="6" name="Espaço Reservado para Conteúdo 5"/>
          <p:cNvSpPr>
            <a:spLocks noGrp="1"/>
          </p:cNvSpPr>
          <p:nvPr>
            <p:ph idx="1"/>
          </p:nvPr>
        </p:nvSpPr>
        <p:spPr>
          <a:xfrm>
            <a:off x="357158" y="1000108"/>
            <a:ext cx="8229600" cy="5357850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q"/>
            </a:pPr>
            <a:r>
              <a:rPr lang="pt-BR" b="1" dirty="0" smtClean="0">
                <a:latin typeface="Arial" pitchFamily="34" charset="0"/>
                <a:cs typeface="Arial" pitchFamily="34" charset="0"/>
              </a:rPr>
              <a:t>Uso de ferramentas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q"/>
            </a:pPr>
            <a:r>
              <a:rPr lang="pt-BR" dirty="0" smtClean="0">
                <a:latin typeface="Arial" pitchFamily="34" charset="0"/>
                <a:cs typeface="Arial" pitchFamily="34" charset="0"/>
              </a:rPr>
              <a:t> Banco de Preços em Saúde – BPS (8 horas) – destinado a técnicos das SES e das SMS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q"/>
            </a:pPr>
            <a:r>
              <a:rPr lang="pt-BR" dirty="0" smtClean="0">
                <a:latin typeface="Arial" pitchFamily="34" charset="0"/>
                <a:cs typeface="Arial" pitchFamily="34" charset="0"/>
              </a:rPr>
              <a:t> Catálogo de Materiais – CATMAT (4 horas) – destinado a técnicos das SES e das SMS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q"/>
            </a:pPr>
            <a:r>
              <a:rPr lang="pt-BR" dirty="0" smtClean="0">
                <a:latin typeface="Arial" pitchFamily="34" charset="0"/>
                <a:cs typeface="Arial" pitchFamily="34" charset="0"/>
              </a:rPr>
              <a:t> Sistema de Informações sobre Orçamentos Públicos em Saúde – SIOPS (16 horas) – destinado aos representantes dos NEASIOPS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q"/>
            </a:pPr>
            <a:r>
              <a:rPr lang="pt-BR" dirty="0" smtClean="0">
                <a:latin typeface="Arial" pitchFamily="34" charset="0"/>
                <a:cs typeface="Arial" pitchFamily="34" charset="0"/>
              </a:rPr>
              <a:t> Sistema de Apoio à Elaboração de Projetos de Investimentos em Saúde – SOMASUS (4 horas) – destinado a técnicos das SES e das SMS    </a:t>
            </a:r>
            <a:endParaRPr lang="pt-B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Coordenação-Geral de Economia da Saúde/DESID/SE/MS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8B552-263B-47A6-887B-80D7E18442A8}" type="slidenum">
              <a:rPr lang="pt-BR" smtClean="0"/>
              <a:pPr/>
              <a:t>32</a:t>
            </a:fld>
            <a:endParaRPr lang="pt-BR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28596" y="1357298"/>
            <a:ext cx="8229600" cy="3643338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pt-BR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IV</a:t>
            </a:r>
            <a:br>
              <a:rPr lang="pt-BR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pt-BR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DISSEMINAÇÃO DA INFORMAÇÃO EM ECONOMIA DA SAÚDE</a:t>
            </a:r>
            <a:endParaRPr lang="pt-BR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Coordenação-Geral de Economia da Saúde/DESID/SE/MS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8B552-263B-47A6-887B-80D7E18442A8}" type="slidenum">
              <a:rPr lang="pt-BR" smtClean="0"/>
              <a:pPr/>
              <a:t>33</a:t>
            </a:fld>
            <a:endParaRPr lang="pt-BR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/>
          <p:cNvSpPr>
            <a:spLocks noGrp="1"/>
          </p:cNvSpPr>
          <p:nvPr>
            <p:ph type="title"/>
          </p:nvPr>
        </p:nvSpPr>
        <p:spPr>
          <a:xfrm>
            <a:off x="4500562" y="142852"/>
            <a:ext cx="4043362" cy="1214446"/>
          </a:xfrm>
        </p:spPr>
        <p:txBody>
          <a:bodyPr>
            <a:normAutofit fontScale="90000"/>
          </a:bodyPr>
          <a:lstStyle/>
          <a:p>
            <a:r>
              <a:rPr lang="pt-BR" b="1" dirty="0" smtClean="0">
                <a:latin typeface="Arial" pitchFamily="34" charset="0"/>
                <a:cs typeface="Arial" pitchFamily="34" charset="0"/>
              </a:rPr>
              <a:t>Manutenção da BVS-ECOS</a:t>
            </a:r>
            <a:endParaRPr lang="pt-BR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Espaço Reservado para Conteúdo 6" descr="bvsecologoweb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7159" y="285729"/>
            <a:ext cx="4009704" cy="1000132"/>
          </a:xfrm>
        </p:spPr>
      </p:pic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dirty="0" smtClean="0"/>
              <a:t>Coordenação-Geral de Economia da Saúde/DESID/SE/MS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8B552-263B-47A6-887B-80D7E18442A8}" type="slidenum">
              <a:rPr lang="pt-BR" smtClean="0"/>
              <a:pPr/>
              <a:t>34</a:t>
            </a:fld>
            <a:endParaRPr lang="pt-BR" dirty="0"/>
          </a:p>
        </p:txBody>
      </p:sp>
      <p:sp>
        <p:nvSpPr>
          <p:cNvPr id="8" name="CaixaDeTexto 7"/>
          <p:cNvSpPr txBox="1"/>
          <p:nvPr/>
        </p:nvSpPr>
        <p:spPr>
          <a:xfrm>
            <a:off x="357158" y="1556644"/>
            <a:ext cx="8358246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  <a:buFont typeface="Wingdings" pitchFamily="2" charset="2"/>
              <a:buChar char="q"/>
            </a:pPr>
            <a:r>
              <a:rPr lang="pt-BR" sz="2600" dirty="0" smtClean="0">
                <a:latin typeface="Arial" pitchFamily="34" charset="0"/>
                <a:cs typeface="Arial" pitchFamily="34" charset="0"/>
              </a:rPr>
              <a:t> Tem por objetivo disseminar informação em Economia da Saúde para gestores, profissionais de saúde e pesquisadores</a:t>
            </a:r>
          </a:p>
          <a:p>
            <a:pPr>
              <a:spcAft>
                <a:spcPts val="1200"/>
              </a:spcAft>
              <a:buFont typeface="Wingdings" pitchFamily="2" charset="2"/>
              <a:buChar char="q"/>
            </a:pPr>
            <a:r>
              <a:rPr lang="pt-BR" sz="2600" dirty="0" smtClean="0">
                <a:latin typeface="Arial" pitchFamily="34" charset="0"/>
                <a:cs typeface="Arial" pitchFamily="34" charset="0"/>
              </a:rPr>
              <a:t> Constitui importante mecanismo para o compartilhamento de publicações e dos resultados de estudos, por meio do Espaço Colaborativo da BVS-ECOS</a:t>
            </a:r>
          </a:p>
          <a:p>
            <a:pPr>
              <a:spcAft>
                <a:spcPts val="1200"/>
              </a:spcAft>
              <a:buFont typeface="Wingdings" pitchFamily="2" charset="2"/>
              <a:buChar char="q"/>
            </a:pPr>
            <a:r>
              <a:rPr lang="pt-BR" sz="2600" dirty="0" smtClean="0">
                <a:latin typeface="Arial" pitchFamily="34" charset="0"/>
                <a:cs typeface="Arial" pitchFamily="34" charset="0"/>
              </a:rPr>
              <a:t> O Ministério da Saúde financia e coordena em parceria com a OPAS/BIREME e o Comitê Consultivo da BVS-ECOS o projeto de manutenção e aperfeiçoamento da Biblioteca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Coordenação-Geral de Economia da Saúde/DESID/SE/MS</a:t>
            </a:r>
            <a:endParaRPr lang="pt-BR" dirty="0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8B552-263B-47A6-887B-80D7E18442A8}" type="slidenum">
              <a:rPr lang="pt-BR" smtClean="0"/>
              <a:pPr/>
              <a:t>35</a:t>
            </a:fld>
            <a:endParaRPr lang="pt-BR" dirty="0"/>
          </a:p>
        </p:txBody>
      </p:sp>
      <p:grpSp>
        <p:nvGrpSpPr>
          <p:cNvPr id="10" name="Grupo 9"/>
          <p:cNvGrpSpPr/>
          <p:nvPr/>
        </p:nvGrpSpPr>
        <p:grpSpPr>
          <a:xfrm>
            <a:off x="785786" y="237302"/>
            <a:ext cx="7358114" cy="5977780"/>
            <a:chOff x="785786" y="142852"/>
            <a:chExt cx="7358114" cy="5977780"/>
          </a:xfrm>
        </p:grpSpPr>
        <p:pic>
          <p:nvPicPr>
            <p:cNvPr id="3075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85786" y="142852"/>
              <a:ext cx="7315200" cy="58521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8" name="CaixaDeTexto 7"/>
            <p:cNvSpPr txBox="1"/>
            <p:nvPr/>
          </p:nvSpPr>
          <p:spPr>
            <a:xfrm>
              <a:off x="785786" y="5643578"/>
              <a:ext cx="7358114" cy="477054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25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http://economiadasaude.bvs.br/php/index.</a:t>
              </a:r>
              <a:r>
                <a:rPr lang="pt-BR" sz="2500" b="1" dirty="0" err="1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php</a:t>
              </a:r>
              <a:endParaRPr lang="pt-BR" sz="25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b="1" dirty="0" smtClean="0">
                <a:latin typeface="Arial" pitchFamily="34" charset="0"/>
                <a:cs typeface="Arial" pitchFamily="34" charset="0"/>
              </a:rPr>
              <a:t>O que é a REDE ECOS?</a:t>
            </a:r>
            <a:endParaRPr lang="pt-BR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2100266"/>
            <a:ext cx="8229600" cy="218599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t-BR" dirty="0" smtClean="0">
                <a:latin typeface="Arial" pitchFamily="34" charset="0"/>
                <a:cs typeface="Arial" pitchFamily="34" charset="0"/>
              </a:rPr>
              <a:t>	Consiste em uma rede de cooperação técnica que tem por objetivo principal contribuir para o desenvolvimento do campo da Economia da Saúde no SUS</a:t>
            </a:r>
            <a:endParaRPr lang="pt-B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Coordenação-Geral de Economia da Saúde/DESID/SE/MS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8B552-263B-47A6-887B-80D7E18442A8}" type="slidenum">
              <a:rPr lang="pt-BR" smtClean="0"/>
              <a:pPr/>
              <a:t>4</a:t>
            </a:fld>
            <a:endParaRPr lang="pt-BR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r>
              <a:rPr lang="pt-BR" b="1" dirty="0" smtClean="0">
                <a:latin typeface="Arial" pitchFamily="34" charset="0"/>
                <a:cs typeface="Arial" pitchFamily="34" charset="0"/>
              </a:rPr>
              <a:t>Vertentes Principais</a:t>
            </a:r>
            <a:endParaRPr lang="pt-BR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328998"/>
          </a:xfrm>
        </p:spPr>
        <p:txBody>
          <a:bodyPr/>
          <a:lstStyle/>
          <a:p>
            <a:r>
              <a:rPr lang="pt-BR" dirty="0" smtClean="0">
                <a:latin typeface="Arial" pitchFamily="34" charset="0"/>
                <a:cs typeface="Arial" pitchFamily="34" charset="0"/>
              </a:rPr>
              <a:t>Implementação de políticas públicas em Economia da Saúde</a:t>
            </a:r>
          </a:p>
          <a:p>
            <a:r>
              <a:rPr lang="pt-BR" dirty="0" smtClean="0">
                <a:latin typeface="Arial" pitchFamily="34" charset="0"/>
                <a:cs typeface="Arial" pitchFamily="34" charset="0"/>
              </a:rPr>
              <a:t>Produção e disseminação da informação</a:t>
            </a:r>
          </a:p>
          <a:p>
            <a:r>
              <a:rPr lang="pt-BR" dirty="0" smtClean="0">
                <a:latin typeface="Arial" pitchFamily="34" charset="0"/>
                <a:cs typeface="Arial" pitchFamily="34" charset="0"/>
              </a:rPr>
              <a:t>Fomento à formação de técnicos e gestores do SUS</a:t>
            </a:r>
            <a:endParaRPr lang="pt-B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Coordenação-Geral de Economia da Saúde/DESID/SE/MS</a:t>
            </a:r>
            <a:endParaRPr lang="pt-BR" dirty="0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8B552-263B-47A6-887B-80D7E18442A8}" type="slidenum">
              <a:rPr lang="pt-BR" smtClean="0"/>
              <a:pPr/>
              <a:t>5</a:t>
            </a:fld>
            <a:endParaRPr lang="pt-BR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b="1" dirty="0" smtClean="0">
                <a:latin typeface="Arial" pitchFamily="34" charset="0"/>
                <a:cs typeface="Arial" pitchFamily="34" charset="0"/>
              </a:rPr>
              <a:t>REDE ECOS</a:t>
            </a:r>
            <a:endParaRPr lang="pt-BR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pt-BR" sz="3600" b="1" dirty="0" smtClean="0">
                <a:latin typeface="Arial" pitchFamily="34" charset="0"/>
                <a:cs typeface="Arial" pitchFamily="34" charset="0"/>
              </a:rPr>
              <a:t>Missão</a:t>
            </a:r>
            <a:r>
              <a:rPr lang="pt-BR" sz="3600" dirty="0" smtClean="0">
                <a:latin typeface="Arial" pitchFamily="34" charset="0"/>
                <a:cs typeface="Arial" pitchFamily="34" charset="0"/>
              </a:rPr>
              <a:t>: promover a eficiência e a equidade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pt-BR" sz="3600" b="1" dirty="0" smtClean="0">
                <a:latin typeface="Arial" pitchFamily="34" charset="0"/>
                <a:cs typeface="Arial" pitchFamily="34" charset="0"/>
              </a:rPr>
              <a:t>Visão</a:t>
            </a:r>
            <a:r>
              <a:rPr lang="pt-BR" sz="3600" dirty="0" smtClean="0">
                <a:latin typeface="Arial" pitchFamily="34" charset="0"/>
                <a:cs typeface="Arial" pitchFamily="34" charset="0"/>
              </a:rPr>
              <a:t>: ser uma rede articulada e atuante, contribuindo na implementação das políticas no âmbito do SUS</a:t>
            </a:r>
            <a:br>
              <a:rPr lang="pt-BR" sz="3600" dirty="0" smtClean="0">
                <a:latin typeface="Arial" pitchFamily="34" charset="0"/>
                <a:cs typeface="Arial" pitchFamily="34" charset="0"/>
              </a:rPr>
            </a:br>
            <a:endParaRPr lang="pt-BR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7698B552-263B-47A6-887B-80D7E18442A8}" type="slidenum">
              <a:rPr lang="pt-BR" smtClean="0"/>
              <a:pPr/>
              <a:t>6</a:t>
            </a:fld>
            <a:endParaRPr lang="pt-BR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>
          <a:xfrm>
            <a:off x="2052630" y="6356350"/>
            <a:ext cx="4019568" cy="365125"/>
          </a:xfrm>
        </p:spPr>
        <p:txBody>
          <a:bodyPr/>
          <a:lstStyle/>
          <a:p>
            <a:r>
              <a:rPr lang="pt-BR" smtClean="0"/>
              <a:t>Coordenação-Geral de Economia da Saúde/DESID/SE/MS</a:t>
            </a:r>
            <a:endParaRPr lang="pt-BR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/>
          <a:lstStyle/>
          <a:p>
            <a:r>
              <a:rPr lang="pt-BR" b="1" dirty="0" smtClean="0">
                <a:latin typeface="Arial" pitchFamily="34" charset="0"/>
                <a:cs typeface="Arial" pitchFamily="34" charset="0"/>
              </a:rPr>
              <a:t>Quando foi criada?</a:t>
            </a:r>
            <a:endParaRPr lang="pt-BR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3971939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q"/>
            </a:pPr>
            <a:r>
              <a:rPr lang="pt-BR" sz="3600" dirty="0" smtClean="0">
                <a:latin typeface="Arial" pitchFamily="34" charset="0"/>
                <a:cs typeface="Arial" pitchFamily="34" charset="0"/>
              </a:rPr>
              <a:t> Foi instituída em 17 de maio de 2011, como resultado de uma oficina, realizada com o objetivo de discutir as bases para sua criação</a:t>
            </a:r>
          </a:p>
          <a:p>
            <a:pPr>
              <a:buFont typeface="Wingdings" pitchFamily="2" charset="2"/>
              <a:buChar char="q"/>
            </a:pPr>
            <a:r>
              <a:rPr lang="pt-BR" sz="3600" dirty="0" smtClean="0">
                <a:latin typeface="Arial" pitchFamily="34" charset="0"/>
                <a:cs typeface="Arial" pitchFamily="34" charset="0"/>
              </a:rPr>
              <a:t> Participaram diversos atores que estão atuando na área de Economia da Saúde no SUS</a:t>
            </a:r>
            <a:br>
              <a:rPr lang="pt-BR" sz="3600" dirty="0" smtClean="0">
                <a:latin typeface="Arial" pitchFamily="34" charset="0"/>
                <a:cs typeface="Arial" pitchFamily="34" charset="0"/>
              </a:rPr>
            </a:br>
            <a:endParaRPr lang="pt-BR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7698B552-263B-47A6-887B-80D7E18442A8}" type="slidenum">
              <a:rPr lang="pt-BR" smtClean="0"/>
              <a:pPr/>
              <a:t>7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052630" y="6356350"/>
            <a:ext cx="4019568" cy="365125"/>
          </a:xfrm>
        </p:spPr>
        <p:txBody>
          <a:bodyPr/>
          <a:lstStyle/>
          <a:p>
            <a:r>
              <a:rPr lang="pt-BR" smtClean="0"/>
              <a:t>Coordenação-Geral de Economia da Saúde/DESID/SE/MS</a:t>
            </a:r>
            <a:endParaRPr lang="pt-BR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868346"/>
          </a:xfrm>
        </p:spPr>
        <p:txBody>
          <a:bodyPr>
            <a:normAutofit fontScale="90000"/>
          </a:bodyPr>
          <a:lstStyle/>
          <a:p>
            <a:r>
              <a:rPr lang="pt-BR" b="1" dirty="0" smtClean="0">
                <a:latin typeface="Arial" pitchFamily="34" charset="0"/>
                <a:cs typeface="Arial" pitchFamily="34" charset="0"/>
              </a:rPr>
              <a:t>Quem faz parte da REDE ECOS?</a:t>
            </a:r>
            <a:endParaRPr lang="pt-BR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5072098"/>
          </a:xfrm>
        </p:spPr>
        <p:txBody>
          <a:bodyPr>
            <a:normAutofit fontScale="92500" lnSpcReduction="20000"/>
          </a:bodyPr>
          <a:lstStyle/>
          <a:p>
            <a:r>
              <a:rPr lang="pt-BR" dirty="0" smtClean="0">
                <a:latin typeface="Arial" pitchFamily="34" charset="0"/>
                <a:cs typeface="Arial" pitchFamily="34" charset="0"/>
              </a:rPr>
              <a:t>Departamento de Economia da Saúde, Investimentos e Desenvolvimento - DESID/SE/MS, que exerce o papel de articulador</a:t>
            </a:r>
          </a:p>
          <a:p>
            <a:r>
              <a:rPr lang="pt-BR" dirty="0" smtClean="0">
                <a:latin typeface="Arial" pitchFamily="34" charset="0"/>
                <a:cs typeface="Arial" pitchFamily="34" charset="0"/>
              </a:rPr>
              <a:t>Núcleos de Economia da Saúde das Secretarias de Estado da Saúde – NES/SES</a:t>
            </a:r>
          </a:p>
          <a:p>
            <a:r>
              <a:rPr lang="pt-BR" dirty="0" smtClean="0">
                <a:latin typeface="Arial" pitchFamily="34" charset="0"/>
                <a:cs typeface="Arial" pitchFamily="34" charset="0"/>
              </a:rPr>
              <a:t>Instituto de Pesquisa Econômica Aplicada – IPEA</a:t>
            </a:r>
          </a:p>
          <a:p>
            <a:r>
              <a:rPr lang="pt-BR" dirty="0" smtClean="0">
                <a:latin typeface="Arial" pitchFamily="34" charset="0"/>
                <a:cs typeface="Arial" pitchFamily="34" charset="0"/>
              </a:rPr>
              <a:t>Outros institutos de pesquisa</a:t>
            </a:r>
          </a:p>
          <a:p>
            <a:r>
              <a:rPr lang="pt-BR" dirty="0" smtClean="0">
                <a:latin typeface="Arial" pitchFamily="34" charset="0"/>
                <a:cs typeface="Arial" pitchFamily="34" charset="0"/>
              </a:rPr>
              <a:t>Associação Brasileira de Economia da Saúde – ABRES</a:t>
            </a:r>
          </a:p>
          <a:p>
            <a:r>
              <a:rPr lang="pt-BR" dirty="0" smtClean="0">
                <a:latin typeface="Arial" pitchFamily="34" charset="0"/>
                <a:cs typeface="Arial" pitchFamily="34" charset="0"/>
              </a:rPr>
              <a:t>Universidades e escolas de saúde pública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7698B552-263B-47A6-887B-80D7E18442A8}" type="slidenum">
              <a:rPr lang="pt-BR" smtClean="0"/>
              <a:pPr/>
              <a:t>8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052630" y="6356350"/>
            <a:ext cx="4019568" cy="365125"/>
          </a:xfrm>
        </p:spPr>
        <p:txBody>
          <a:bodyPr/>
          <a:lstStyle/>
          <a:p>
            <a:r>
              <a:rPr lang="pt-BR" smtClean="0"/>
              <a:t>Coordenação-Geral de Economia da Saúde/DESID/SE/MS</a:t>
            </a:r>
            <a:endParaRPr lang="pt-BR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b="1" dirty="0" smtClean="0">
                <a:latin typeface="Arial" pitchFamily="34" charset="0"/>
                <a:cs typeface="Arial" pitchFamily="34" charset="0"/>
              </a:rPr>
              <a:t>Participação na REDE ECOS</a:t>
            </a:r>
            <a:endParaRPr lang="pt-BR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Coordenação-Geral de Economia da Saúde/DESID/SE/MS</a:t>
            </a:r>
            <a:endParaRPr lang="pt-BR" dirty="0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8B552-263B-47A6-887B-80D7E18442A8}" type="slidenum">
              <a:rPr lang="pt-BR" smtClean="0"/>
              <a:pPr/>
              <a:t>9</a:t>
            </a:fld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4294967295"/>
          </p:nvPr>
        </p:nvSpPr>
        <p:spPr>
          <a:xfrm>
            <a:off x="4643438" y="1714500"/>
            <a:ext cx="4286280" cy="4143375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pt-BR" sz="2800" dirty="0" smtClean="0">
                <a:latin typeface="Arial" pitchFamily="34" charset="0"/>
                <a:cs typeface="Arial" pitchFamily="34" charset="0"/>
              </a:rPr>
              <a:t>	Está aberta a todas as instituições que queiram trabalhar em rede e cooperar para o aperfeiçoamento da gestão do SUS, por meio da aplicação do conhecimento em Economia da Saúde</a:t>
            </a:r>
          </a:p>
          <a:p>
            <a:pPr>
              <a:buNone/>
            </a:pPr>
            <a:endParaRPr lang="pt-BR" sz="28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8124" y="2071678"/>
            <a:ext cx="4049995" cy="3057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2148</TotalTime>
  <Words>1947</Words>
  <Application>Microsoft Office PowerPoint</Application>
  <PresentationFormat>Apresentação na tela (4:3)</PresentationFormat>
  <Paragraphs>243</Paragraphs>
  <Slides>35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35</vt:i4>
      </vt:variant>
    </vt:vector>
  </HeadingPairs>
  <TitlesOfParts>
    <vt:vector size="36" baseType="lpstr">
      <vt:lpstr>Tema do Office</vt:lpstr>
      <vt:lpstr>Rede de Economia da Saúde para a Gestão do SUS</vt:lpstr>
      <vt:lpstr>Slide 2</vt:lpstr>
      <vt:lpstr>Slide 3</vt:lpstr>
      <vt:lpstr>O que é a REDE ECOS?</vt:lpstr>
      <vt:lpstr>Vertentes Principais</vt:lpstr>
      <vt:lpstr>REDE ECOS</vt:lpstr>
      <vt:lpstr>Quando foi criada?</vt:lpstr>
      <vt:lpstr>Quem faz parte da REDE ECOS?</vt:lpstr>
      <vt:lpstr>Participação na REDE ECOS</vt:lpstr>
      <vt:lpstr>Arranjo Local da REDE ECOS</vt:lpstr>
      <vt:lpstr>O que é o NES?</vt:lpstr>
      <vt:lpstr>O que é o NEASIOPS?</vt:lpstr>
      <vt:lpstr>Arranjo Nacional da REDE ECOS</vt:lpstr>
      <vt:lpstr>Slide 14</vt:lpstr>
      <vt:lpstr>Ministério da Saúde Linhas de atuação</vt:lpstr>
      <vt:lpstr>I IMPLEMENTAÇÃO DE POLÍTICAS</vt:lpstr>
      <vt:lpstr>PROJETO</vt:lpstr>
      <vt:lpstr>PROJETO</vt:lpstr>
      <vt:lpstr>Plano de Ação Diretrizes</vt:lpstr>
      <vt:lpstr>Plano de Ação Cooperação Técnica</vt:lpstr>
      <vt:lpstr>Plano de Ação Cooperação Financeira</vt:lpstr>
      <vt:lpstr>Plano de Ação Cooperação Financeira</vt:lpstr>
      <vt:lpstr>Contrapartida da SES</vt:lpstr>
      <vt:lpstr>Formalização da Parceria</vt:lpstr>
      <vt:lpstr>Avaliação do Projeto</vt:lpstr>
      <vt:lpstr>II FOMENTO À FORMAÇÃO E À PRODUÇÃO EM ECONOMIA DA SAÚDE</vt:lpstr>
      <vt:lpstr> Formalização de parcerias com instituições de ensino e pesquisa  </vt:lpstr>
      <vt:lpstr> Formalização de parcerias com instituições de ensino e pesquisa  </vt:lpstr>
      <vt:lpstr>III CAPACITAÇÕES ESPECÍFICAS</vt:lpstr>
      <vt:lpstr> Capacitações para a implementação de políticas em Economia da Saúde </vt:lpstr>
      <vt:lpstr> Alguns Cursos </vt:lpstr>
      <vt:lpstr> Alguns Cursos </vt:lpstr>
      <vt:lpstr>IV DISSEMINAÇÃO DA INFORMAÇÃO EM ECONOMIA DA SAÚDE</vt:lpstr>
      <vt:lpstr>Manutenção da BVS-ECOS</vt:lpstr>
      <vt:lpstr>Slide 35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REDE ECOS Rede de Economia da Saúde para a Gestão do SUS</dc:title>
  <dc:creator>Fabiola Sulpino Vieira</dc:creator>
  <cp:lastModifiedBy>Fabiola</cp:lastModifiedBy>
  <cp:revision>193</cp:revision>
  <dcterms:created xsi:type="dcterms:W3CDTF">2011-07-25T12:30:52Z</dcterms:created>
  <dcterms:modified xsi:type="dcterms:W3CDTF">2011-11-22T21:49:40Z</dcterms:modified>
</cp:coreProperties>
</file>